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708" r:id="rId5"/>
  </p:sldMasterIdLst>
  <p:notesMasterIdLst>
    <p:notesMasterId r:id="rId46"/>
  </p:notesMasterIdLst>
  <p:sldIdLst>
    <p:sldId id="340" r:id="rId6"/>
    <p:sldId id="256" r:id="rId7"/>
    <p:sldId id="328" r:id="rId8"/>
    <p:sldId id="315" r:id="rId9"/>
    <p:sldId id="316" r:id="rId10"/>
    <p:sldId id="317" r:id="rId11"/>
    <p:sldId id="329" r:id="rId12"/>
    <p:sldId id="321" r:id="rId13"/>
    <p:sldId id="342" r:id="rId14"/>
    <p:sldId id="343" r:id="rId15"/>
    <p:sldId id="344" r:id="rId16"/>
    <p:sldId id="341" r:id="rId17"/>
    <p:sldId id="345" r:id="rId18"/>
    <p:sldId id="346" r:id="rId19"/>
    <p:sldId id="347" r:id="rId20"/>
    <p:sldId id="348" r:id="rId21"/>
    <p:sldId id="349" r:id="rId22"/>
    <p:sldId id="350" r:id="rId23"/>
    <p:sldId id="311" r:id="rId24"/>
    <p:sldId id="313" r:id="rId25"/>
    <p:sldId id="319" r:id="rId26"/>
    <p:sldId id="324" r:id="rId27"/>
    <p:sldId id="314" r:id="rId28"/>
    <p:sldId id="323" r:id="rId29"/>
    <p:sldId id="322" r:id="rId30"/>
    <p:sldId id="309" r:id="rId31"/>
    <p:sldId id="333" r:id="rId32"/>
    <p:sldId id="257" r:id="rId33"/>
    <p:sldId id="259" r:id="rId34"/>
    <p:sldId id="260" r:id="rId35"/>
    <p:sldId id="261" r:id="rId36"/>
    <p:sldId id="262" r:id="rId37"/>
    <p:sldId id="355" r:id="rId38"/>
    <p:sldId id="264" r:id="rId39"/>
    <p:sldId id="354" r:id="rId40"/>
    <p:sldId id="353" r:id="rId41"/>
    <p:sldId id="352" r:id="rId42"/>
    <p:sldId id="337" r:id="rId43"/>
    <p:sldId id="338" r:id="rId44"/>
    <p:sldId id="339" r:id="rId4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3A62"/>
    <a:srgbClr val="1EB0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0AAB0A-AF0C-4AE5-8FB6-75A21775EBAA}" v="86" dt="2024-11-27T18:12:48.267"/>
    <p1510:client id="{F4C2A7D3-87F0-4E32-AFAC-9F85B3A45738}" v="1368" dt="2024-11-27T16:02:25.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541848-A915-4B54-80C4-4F1331D21214}" type="datetimeFigureOut">
              <a:rPr lang="nl-NL" smtClean="0"/>
              <a:t>27-11-2024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F29F3-1D1A-4A7F-8662-3BE148E501AF}" type="slidenum">
              <a:rPr lang="nl-NL" smtClean="0"/>
              <a:t>‹nr.›</a:t>
            </a:fld>
            <a:endParaRPr lang="nl-NL"/>
          </a:p>
        </p:txBody>
      </p:sp>
    </p:spTree>
    <p:extLst>
      <p:ext uri="{BB962C8B-B14F-4D97-AF65-F5344CB8AC3E}">
        <p14:creationId xmlns:p14="http://schemas.microsoft.com/office/powerpoint/2010/main" val="3232347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7E50A-EF8D-92A9-C8E6-AB2D135B55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3F74D49-51ED-3134-EC04-B87935A07F8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D0A7075-93E6-0CC1-8FA8-FA7CD26AE77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54F6C86-39C3-EBDF-94E0-CB45AC9854DF}"/>
              </a:ext>
            </a:extLst>
          </p:cNvPr>
          <p:cNvSpPr>
            <a:spLocks noGrp="1"/>
          </p:cNvSpPr>
          <p:nvPr>
            <p:ph type="sldNum" sz="quarter" idx="5"/>
          </p:nvPr>
        </p:nvSpPr>
        <p:spPr/>
        <p:txBody>
          <a:bodyPr/>
          <a:lstStyle/>
          <a:p>
            <a:fld id="{2EE09036-6934-F645-9E91-AFC88A04610C}" type="slidenum">
              <a:rPr lang="nl-NL" smtClean="0"/>
              <a:t>12</a:t>
            </a:fld>
            <a:endParaRPr lang="nl-NL"/>
          </a:p>
        </p:txBody>
      </p:sp>
    </p:spTree>
    <p:extLst>
      <p:ext uri="{BB962C8B-B14F-4D97-AF65-F5344CB8AC3E}">
        <p14:creationId xmlns:p14="http://schemas.microsoft.com/office/powerpoint/2010/main" val="2319470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6EF29F3-1D1A-4A7F-8662-3BE148E501AF}" type="slidenum">
              <a:rPr lang="nl-NL" smtClean="0"/>
              <a:t>28</a:t>
            </a:fld>
            <a:endParaRPr lang="nl-NL"/>
          </a:p>
        </p:txBody>
      </p:sp>
    </p:spTree>
    <p:extLst>
      <p:ext uri="{BB962C8B-B14F-4D97-AF65-F5344CB8AC3E}">
        <p14:creationId xmlns:p14="http://schemas.microsoft.com/office/powerpoint/2010/main" val="3309999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4500"/>
            </a:lvl1pPr>
          </a:lstStyle>
          <a:p>
            <a:r>
              <a:rPr lang="nl-NL"/>
              <a:t>Klik om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E8BB7D4-9C19-C534-ADB2-DAB015711EC9}"/>
              </a:ext>
            </a:extLst>
          </p:cNvPr>
          <p:cNvSpPr>
            <a:spLocks noGrp="1"/>
          </p:cNvSpPr>
          <p:nvPr>
            <p:ph type="dt" sz="half" idx="10"/>
          </p:nvPr>
        </p:nvSpPr>
        <p:spPr/>
        <p:txBody>
          <a:bodyPr/>
          <a:lstStyle>
            <a:lvl1pPr>
              <a:defRPr/>
            </a:lvl1pPr>
          </a:lstStyle>
          <a:p>
            <a:pPr>
              <a:defRPr/>
            </a:pPr>
            <a:fld id="{3C9E7EBD-21CB-40BA-B5F5-46B41F402262}" type="datetime1">
              <a:rPr lang="nl-NL"/>
              <a:pPr>
                <a:defRPr/>
              </a:pPr>
              <a:t>27-11-2024</a:t>
            </a:fld>
            <a:endParaRPr lang="nl-NL"/>
          </a:p>
        </p:txBody>
      </p:sp>
      <p:sp>
        <p:nvSpPr>
          <p:cNvPr id="5" name="Tijdelijke aanduiding voor voettekst 4">
            <a:extLst>
              <a:ext uri="{FF2B5EF4-FFF2-40B4-BE49-F238E27FC236}">
                <a16:creationId xmlns:a16="http://schemas.microsoft.com/office/drawing/2014/main" id="{DF8D37D4-5B66-A825-C6CD-F65CBEDB8478}"/>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CEDEDF90-2D5D-4821-DF20-3B09C2D99B76}"/>
              </a:ext>
            </a:extLst>
          </p:cNvPr>
          <p:cNvSpPr>
            <a:spLocks noGrp="1"/>
          </p:cNvSpPr>
          <p:nvPr>
            <p:ph type="sldNum" sz="quarter" idx="12"/>
          </p:nvPr>
        </p:nvSpPr>
        <p:spPr/>
        <p:txBody>
          <a:bodyPr/>
          <a:lstStyle>
            <a:lvl1pPr>
              <a:defRPr/>
            </a:lvl1pPr>
          </a:lstStyle>
          <a:p>
            <a:pPr>
              <a:defRPr/>
            </a:pPr>
            <a:fld id="{BBD97535-B264-4BB6-A533-97703F4B8FBB}" type="slidenum">
              <a:rPr lang="nl-NL" altLang="nl-NL"/>
              <a:pPr>
                <a:defRPr/>
              </a:pPr>
              <a:t>‹nr.›</a:t>
            </a:fld>
            <a:endParaRPr lang="nl-NL" altLang="nl-NL"/>
          </a:p>
        </p:txBody>
      </p:sp>
    </p:spTree>
    <p:extLst>
      <p:ext uri="{BB962C8B-B14F-4D97-AF65-F5344CB8AC3E}">
        <p14:creationId xmlns:p14="http://schemas.microsoft.com/office/powerpoint/2010/main" val="290569326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724216E-40F4-B069-B25E-D024345EE4B9}"/>
              </a:ext>
            </a:extLst>
          </p:cNvPr>
          <p:cNvSpPr>
            <a:spLocks noGrp="1"/>
          </p:cNvSpPr>
          <p:nvPr>
            <p:ph type="dt" sz="half" idx="10"/>
          </p:nvPr>
        </p:nvSpPr>
        <p:spPr/>
        <p:txBody>
          <a:bodyPr/>
          <a:lstStyle>
            <a:lvl1pPr>
              <a:defRPr/>
            </a:lvl1pPr>
          </a:lstStyle>
          <a:p>
            <a:pPr>
              <a:defRPr/>
            </a:pPr>
            <a:fld id="{25D99540-00E2-4295-886E-BBD030F34B71}" type="datetime1">
              <a:rPr lang="nl-NL"/>
              <a:pPr>
                <a:defRPr/>
              </a:pPr>
              <a:t>27-11-2024</a:t>
            </a:fld>
            <a:endParaRPr lang="nl-NL"/>
          </a:p>
        </p:txBody>
      </p:sp>
      <p:sp>
        <p:nvSpPr>
          <p:cNvPr id="5" name="Tijdelijke aanduiding voor voettekst 4">
            <a:extLst>
              <a:ext uri="{FF2B5EF4-FFF2-40B4-BE49-F238E27FC236}">
                <a16:creationId xmlns:a16="http://schemas.microsoft.com/office/drawing/2014/main" id="{6832BF38-8B46-1F72-C280-85A7CF58C415}"/>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4095DAA6-FE9A-2C04-3434-CBCE00C84DEA}"/>
              </a:ext>
            </a:extLst>
          </p:cNvPr>
          <p:cNvSpPr>
            <a:spLocks noGrp="1"/>
          </p:cNvSpPr>
          <p:nvPr>
            <p:ph type="sldNum" sz="quarter" idx="12"/>
          </p:nvPr>
        </p:nvSpPr>
        <p:spPr/>
        <p:txBody>
          <a:bodyPr/>
          <a:lstStyle>
            <a:lvl1pPr>
              <a:defRPr/>
            </a:lvl1pPr>
          </a:lstStyle>
          <a:p>
            <a:pPr>
              <a:defRPr/>
            </a:pPr>
            <a:fld id="{1544B24D-9199-4CC3-B469-71AE88A5B722}" type="slidenum">
              <a:rPr lang="nl-NL" altLang="nl-NL"/>
              <a:pPr>
                <a:defRPr/>
              </a:pPr>
              <a:t>‹nr.›</a:t>
            </a:fld>
            <a:endParaRPr lang="nl-NL" altLang="nl-NL"/>
          </a:p>
        </p:txBody>
      </p:sp>
    </p:spTree>
    <p:extLst>
      <p:ext uri="{BB962C8B-B14F-4D97-AF65-F5344CB8AC3E}">
        <p14:creationId xmlns:p14="http://schemas.microsoft.com/office/powerpoint/2010/main" val="217953609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1" y="1709740"/>
            <a:ext cx="10515600" cy="2852737"/>
          </a:xfrm>
        </p:spPr>
        <p:txBody>
          <a:bodyPr anchor="b"/>
          <a:lstStyle>
            <a:lvl1pPr>
              <a:defRPr sz="4500"/>
            </a:lvl1pPr>
          </a:lstStyle>
          <a:p>
            <a:r>
              <a:rPr lang="nl-NL"/>
              <a:t>Klik om stijl te bewerken</a:t>
            </a:r>
          </a:p>
        </p:txBody>
      </p:sp>
      <p:sp>
        <p:nvSpPr>
          <p:cNvPr id="3" name="Tijdelijke aanduiding voor tekst 2"/>
          <p:cNvSpPr>
            <a:spLocks noGrp="1"/>
          </p:cNvSpPr>
          <p:nvPr>
            <p:ph type="body" idx="1"/>
          </p:nvPr>
        </p:nvSpPr>
        <p:spPr>
          <a:xfrm>
            <a:off x="831851" y="4589465"/>
            <a:ext cx="105156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938510D-FF6F-5C83-EBF4-7F1A85463E02}"/>
              </a:ext>
            </a:extLst>
          </p:cNvPr>
          <p:cNvSpPr>
            <a:spLocks noGrp="1"/>
          </p:cNvSpPr>
          <p:nvPr>
            <p:ph type="dt" sz="half" idx="10"/>
          </p:nvPr>
        </p:nvSpPr>
        <p:spPr/>
        <p:txBody>
          <a:bodyPr/>
          <a:lstStyle>
            <a:lvl1pPr>
              <a:defRPr/>
            </a:lvl1pPr>
          </a:lstStyle>
          <a:p>
            <a:pPr>
              <a:defRPr/>
            </a:pPr>
            <a:fld id="{F502F971-5BD1-4C00-B544-FFAB2D782DEE}" type="datetime1">
              <a:rPr lang="nl-NL"/>
              <a:pPr>
                <a:defRPr/>
              </a:pPr>
              <a:t>27-11-2024</a:t>
            </a:fld>
            <a:endParaRPr lang="nl-NL"/>
          </a:p>
        </p:txBody>
      </p:sp>
      <p:sp>
        <p:nvSpPr>
          <p:cNvPr id="5" name="Tijdelijke aanduiding voor voettekst 4">
            <a:extLst>
              <a:ext uri="{FF2B5EF4-FFF2-40B4-BE49-F238E27FC236}">
                <a16:creationId xmlns:a16="http://schemas.microsoft.com/office/drawing/2014/main" id="{EC9D9F65-A232-EB99-6E0D-89DBB18C8986}"/>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857FAA62-B54A-BC25-C0E5-5844783AB577}"/>
              </a:ext>
            </a:extLst>
          </p:cNvPr>
          <p:cNvSpPr>
            <a:spLocks noGrp="1"/>
          </p:cNvSpPr>
          <p:nvPr>
            <p:ph type="sldNum" sz="quarter" idx="12"/>
          </p:nvPr>
        </p:nvSpPr>
        <p:spPr/>
        <p:txBody>
          <a:bodyPr/>
          <a:lstStyle>
            <a:lvl1pPr>
              <a:defRPr/>
            </a:lvl1pPr>
          </a:lstStyle>
          <a:p>
            <a:pPr>
              <a:defRPr/>
            </a:pPr>
            <a:fld id="{D9A15D1C-FE64-4217-98AB-8622CB90FF00}" type="slidenum">
              <a:rPr lang="nl-NL" altLang="nl-NL"/>
              <a:pPr>
                <a:defRPr/>
              </a:pPr>
              <a:t>‹nr.›</a:t>
            </a:fld>
            <a:endParaRPr lang="nl-NL" altLang="nl-NL"/>
          </a:p>
        </p:txBody>
      </p:sp>
    </p:spTree>
    <p:extLst>
      <p:ext uri="{BB962C8B-B14F-4D97-AF65-F5344CB8AC3E}">
        <p14:creationId xmlns:p14="http://schemas.microsoft.com/office/powerpoint/2010/main" val="228253172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a:extLst>
              <a:ext uri="{FF2B5EF4-FFF2-40B4-BE49-F238E27FC236}">
                <a16:creationId xmlns:a16="http://schemas.microsoft.com/office/drawing/2014/main" id="{ADC124B2-BFE2-DBC4-DBB0-B3BF2DE555D3}"/>
              </a:ext>
            </a:extLst>
          </p:cNvPr>
          <p:cNvSpPr>
            <a:spLocks noGrp="1"/>
          </p:cNvSpPr>
          <p:nvPr>
            <p:ph type="dt" sz="half" idx="10"/>
          </p:nvPr>
        </p:nvSpPr>
        <p:spPr/>
        <p:txBody>
          <a:bodyPr/>
          <a:lstStyle>
            <a:lvl1pPr>
              <a:defRPr/>
            </a:lvl1pPr>
          </a:lstStyle>
          <a:p>
            <a:pPr>
              <a:defRPr/>
            </a:pPr>
            <a:fld id="{4ED6E1DD-6A96-4885-A2BD-0141CC14F832}" type="datetime1">
              <a:rPr lang="nl-NL"/>
              <a:pPr>
                <a:defRPr/>
              </a:pPr>
              <a:t>27-11-2024</a:t>
            </a:fld>
            <a:endParaRPr lang="nl-NL"/>
          </a:p>
        </p:txBody>
      </p:sp>
      <p:sp>
        <p:nvSpPr>
          <p:cNvPr id="6" name="Tijdelijke aanduiding voor voettekst 4">
            <a:extLst>
              <a:ext uri="{FF2B5EF4-FFF2-40B4-BE49-F238E27FC236}">
                <a16:creationId xmlns:a16="http://schemas.microsoft.com/office/drawing/2014/main" id="{34A5D177-B408-405B-1110-10FE70C790DE}"/>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148E9876-151F-6688-CFBE-6BB882FA3269}"/>
              </a:ext>
            </a:extLst>
          </p:cNvPr>
          <p:cNvSpPr>
            <a:spLocks noGrp="1"/>
          </p:cNvSpPr>
          <p:nvPr>
            <p:ph type="sldNum" sz="quarter" idx="12"/>
          </p:nvPr>
        </p:nvSpPr>
        <p:spPr/>
        <p:txBody>
          <a:bodyPr/>
          <a:lstStyle>
            <a:lvl1pPr>
              <a:defRPr/>
            </a:lvl1pPr>
          </a:lstStyle>
          <a:p>
            <a:pPr>
              <a:defRPr/>
            </a:pPr>
            <a:fld id="{34A0A0BF-D334-4EC6-B56D-D89A5139B305}" type="slidenum">
              <a:rPr lang="nl-NL" altLang="nl-NL"/>
              <a:pPr>
                <a:defRPr/>
              </a:pPr>
              <a:t>‹nr.›</a:t>
            </a:fld>
            <a:endParaRPr lang="nl-NL" altLang="nl-NL"/>
          </a:p>
        </p:txBody>
      </p:sp>
    </p:spTree>
    <p:extLst>
      <p:ext uri="{BB962C8B-B14F-4D97-AF65-F5344CB8AC3E}">
        <p14:creationId xmlns:p14="http://schemas.microsoft.com/office/powerpoint/2010/main" val="177015309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7"/>
            <a:ext cx="10515600" cy="1325563"/>
          </a:xfrm>
        </p:spPr>
        <p:txBody>
          <a:bodyPr/>
          <a:lstStyle/>
          <a:p>
            <a:r>
              <a:rPr lang="nl-NL"/>
              <a:t>Klik om stijl te bewerken</a:t>
            </a:r>
          </a:p>
        </p:txBody>
      </p:sp>
      <p:sp>
        <p:nvSpPr>
          <p:cNvPr id="3" name="Tijdelijke aanduiding voor tekst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3">
            <a:extLst>
              <a:ext uri="{FF2B5EF4-FFF2-40B4-BE49-F238E27FC236}">
                <a16:creationId xmlns:a16="http://schemas.microsoft.com/office/drawing/2014/main" id="{9C3B8BC1-ED1A-B798-87FB-6BB98E2E1BC7}"/>
              </a:ext>
            </a:extLst>
          </p:cNvPr>
          <p:cNvSpPr>
            <a:spLocks noGrp="1"/>
          </p:cNvSpPr>
          <p:nvPr>
            <p:ph type="dt" sz="half" idx="10"/>
          </p:nvPr>
        </p:nvSpPr>
        <p:spPr/>
        <p:txBody>
          <a:bodyPr/>
          <a:lstStyle>
            <a:lvl1pPr>
              <a:defRPr/>
            </a:lvl1pPr>
          </a:lstStyle>
          <a:p>
            <a:pPr>
              <a:defRPr/>
            </a:pPr>
            <a:fld id="{5460E9C4-C9B1-44D4-ADA2-BCB814CA28FF}" type="datetime1">
              <a:rPr lang="nl-NL"/>
              <a:pPr>
                <a:defRPr/>
              </a:pPr>
              <a:t>27-11-2024</a:t>
            </a:fld>
            <a:endParaRPr lang="nl-NL"/>
          </a:p>
        </p:txBody>
      </p:sp>
      <p:sp>
        <p:nvSpPr>
          <p:cNvPr id="8" name="Tijdelijke aanduiding voor voettekst 4">
            <a:extLst>
              <a:ext uri="{FF2B5EF4-FFF2-40B4-BE49-F238E27FC236}">
                <a16:creationId xmlns:a16="http://schemas.microsoft.com/office/drawing/2014/main" id="{EE492E18-DDC1-1D66-83E3-2FA5D597B673}"/>
              </a:ext>
            </a:extLst>
          </p:cNvPr>
          <p:cNvSpPr>
            <a:spLocks noGrp="1"/>
          </p:cNvSpPr>
          <p:nvPr>
            <p:ph type="ftr" sz="quarter" idx="11"/>
          </p:nvPr>
        </p:nvSpPr>
        <p:spPr/>
        <p:txBody>
          <a:bodyPr/>
          <a:lstStyle>
            <a:lvl1pPr>
              <a:defRPr/>
            </a:lvl1pPr>
          </a:lstStyle>
          <a:p>
            <a:pPr>
              <a:defRPr/>
            </a:pPr>
            <a:endParaRPr lang="nl-NL"/>
          </a:p>
        </p:txBody>
      </p:sp>
      <p:sp>
        <p:nvSpPr>
          <p:cNvPr id="9" name="Tijdelijke aanduiding voor dianummer 5">
            <a:extLst>
              <a:ext uri="{FF2B5EF4-FFF2-40B4-BE49-F238E27FC236}">
                <a16:creationId xmlns:a16="http://schemas.microsoft.com/office/drawing/2014/main" id="{49567066-7D23-C546-CC4A-118C919ACA30}"/>
              </a:ext>
            </a:extLst>
          </p:cNvPr>
          <p:cNvSpPr>
            <a:spLocks noGrp="1"/>
          </p:cNvSpPr>
          <p:nvPr>
            <p:ph type="sldNum" sz="quarter" idx="12"/>
          </p:nvPr>
        </p:nvSpPr>
        <p:spPr/>
        <p:txBody>
          <a:bodyPr/>
          <a:lstStyle>
            <a:lvl1pPr>
              <a:defRPr/>
            </a:lvl1pPr>
          </a:lstStyle>
          <a:p>
            <a:pPr>
              <a:defRPr/>
            </a:pPr>
            <a:fld id="{4E4C68BD-014B-432F-8A91-46CBAF9DE250}" type="slidenum">
              <a:rPr lang="nl-NL" altLang="nl-NL"/>
              <a:pPr>
                <a:defRPr/>
              </a:pPr>
              <a:t>‹nr.›</a:t>
            </a:fld>
            <a:endParaRPr lang="nl-NL" altLang="nl-NL"/>
          </a:p>
        </p:txBody>
      </p:sp>
    </p:spTree>
    <p:extLst>
      <p:ext uri="{BB962C8B-B14F-4D97-AF65-F5344CB8AC3E}">
        <p14:creationId xmlns:p14="http://schemas.microsoft.com/office/powerpoint/2010/main" val="368427647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3">
            <a:extLst>
              <a:ext uri="{FF2B5EF4-FFF2-40B4-BE49-F238E27FC236}">
                <a16:creationId xmlns:a16="http://schemas.microsoft.com/office/drawing/2014/main" id="{870F5F40-7B5E-C094-8A58-FF838A9EDAE5}"/>
              </a:ext>
            </a:extLst>
          </p:cNvPr>
          <p:cNvSpPr>
            <a:spLocks noGrp="1"/>
          </p:cNvSpPr>
          <p:nvPr>
            <p:ph type="dt" sz="half" idx="10"/>
          </p:nvPr>
        </p:nvSpPr>
        <p:spPr/>
        <p:txBody>
          <a:bodyPr/>
          <a:lstStyle>
            <a:lvl1pPr>
              <a:defRPr/>
            </a:lvl1pPr>
          </a:lstStyle>
          <a:p>
            <a:pPr>
              <a:defRPr/>
            </a:pPr>
            <a:fld id="{95CB1867-DE80-45CF-BE48-F7BBF93C8E85}" type="datetime1">
              <a:rPr lang="nl-NL"/>
              <a:pPr>
                <a:defRPr/>
              </a:pPr>
              <a:t>27-11-2024</a:t>
            </a:fld>
            <a:endParaRPr lang="nl-NL"/>
          </a:p>
        </p:txBody>
      </p:sp>
      <p:sp>
        <p:nvSpPr>
          <p:cNvPr id="4" name="Tijdelijke aanduiding voor voettekst 4">
            <a:extLst>
              <a:ext uri="{FF2B5EF4-FFF2-40B4-BE49-F238E27FC236}">
                <a16:creationId xmlns:a16="http://schemas.microsoft.com/office/drawing/2014/main" id="{B4E88748-3671-81C5-4DE5-C04485CBA186}"/>
              </a:ext>
            </a:extLst>
          </p:cNvPr>
          <p:cNvSpPr>
            <a:spLocks noGrp="1"/>
          </p:cNvSpPr>
          <p:nvPr>
            <p:ph type="ftr" sz="quarter" idx="11"/>
          </p:nvPr>
        </p:nvSpPr>
        <p:spPr/>
        <p:txBody>
          <a:bodyPr/>
          <a:lstStyle>
            <a:lvl1pPr>
              <a:defRPr/>
            </a:lvl1pPr>
          </a:lstStyle>
          <a:p>
            <a:pPr>
              <a:defRPr/>
            </a:pPr>
            <a:endParaRPr lang="nl-NL"/>
          </a:p>
        </p:txBody>
      </p:sp>
      <p:sp>
        <p:nvSpPr>
          <p:cNvPr id="5" name="Tijdelijke aanduiding voor dianummer 5">
            <a:extLst>
              <a:ext uri="{FF2B5EF4-FFF2-40B4-BE49-F238E27FC236}">
                <a16:creationId xmlns:a16="http://schemas.microsoft.com/office/drawing/2014/main" id="{7264D0A5-1A51-9391-E3A4-F10F9FEBA256}"/>
              </a:ext>
            </a:extLst>
          </p:cNvPr>
          <p:cNvSpPr>
            <a:spLocks noGrp="1"/>
          </p:cNvSpPr>
          <p:nvPr>
            <p:ph type="sldNum" sz="quarter" idx="12"/>
          </p:nvPr>
        </p:nvSpPr>
        <p:spPr/>
        <p:txBody>
          <a:bodyPr/>
          <a:lstStyle>
            <a:lvl1pPr>
              <a:defRPr/>
            </a:lvl1pPr>
          </a:lstStyle>
          <a:p>
            <a:pPr>
              <a:defRPr/>
            </a:pPr>
            <a:fld id="{7BCB1E13-91D4-47E2-8A79-BD5DBB04EF0D}" type="slidenum">
              <a:rPr lang="nl-NL" altLang="nl-NL"/>
              <a:pPr>
                <a:defRPr/>
              </a:pPr>
              <a:t>‹nr.›</a:t>
            </a:fld>
            <a:endParaRPr lang="nl-NL" altLang="nl-NL"/>
          </a:p>
        </p:txBody>
      </p:sp>
    </p:spTree>
    <p:extLst>
      <p:ext uri="{BB962C8B-B14F-4D97-AF65-F5344CB8AC3E}">
        <p14:creationId xmlns:p14="http://schemas.microsoft.com/office/powerpoint/2010/main" val="348267218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a:extLst>
              <a:ext uri="{FF2B5EF4-FFF2-40B4-BE49-F238E27FC236}">
                <a16:creationId xmlns:a16="http://schemas.microsoft.com/office/drawing/2014/main" id="{D018C76F-AB93-A564-9218-78646EE73AFA}"/>
              </a:ext>
            </a:extLst>
          </p:cNvPr>
          <p:cNvSpPr>
            <a:spLocks noGrp="1"/>
          </p:cNvSpPr>
          <p:nvPr>
            <p:ph type="dt" sz="half" idx="10"/>
          </p:nvPr>
        </p:nvSpPr>
        <p:spPr/>
        <p:txBody>
          <a:bodyPr/>
          <a:lstStyle>
            <a:lvl1pPr>
              <a:defRPr/>
            </a:lvl1pPr>
          </a:lstStyle>
          <a:p>
            <a:pPr>
              <a:defRPr/>
            </a:pPr>
            <a:fld id="{979FC72D-2E90-4887-8952-61E4B2CB5603}" type="datetime1">
              <a:rPr lang="nl-NL"/>
              <a:pPr>
                <a:defRPr/>
              </a:pPr>
              <a:t>27-11-2024</a:t>
            </a:fld>
            <a:endParaRPr lang="nl-NL"/>
          </a:p>
        </p:txBody>
      </p:sp>
      <p:sp>
        <p:nvSpPr>
          <p:cNvPr id="3" name="Tijdelijke aanduiding voor voettekst 4">
            <a:extLst>
              <a:ext uri="{FF2B5EF4-FFF2-40B4-BE49-F238E27FC236}">
                <a16:creationId xmlns:a16="http://schemas.microsoft.com/office/drawing/2014/main" id="{EDB8A336-26CB-C15A-3318-2E8CE48FA758}"/>
              </a:ext>
            </a:extLst>
          </p:cNvPr>
          <p:cNvSpPr>
            <a:spLocks noGrp="1"/>
          </p:cNvSpPr>
          <p:nvPr>
            <p:ph type="ftr" sz="quarter" idx="11"/>
          </p:nvPr>
        </p:nvSpPr>
        <p:spPr/>
        <p:txBody>
          <a:bodyPr/>
          <a:lstStyle>
            <a:lvl1pPr>
              <a:defRPr/>
            </a:lvl1pPr>
          </a:lstStyle>
          <a:p>
            <a:pPr>
              <a:defRPr/>
            </a:pPr>
            <a:endParaRPr lang="nl-NL"/>
          </a:p>
        </p:txBody>
      </p:sp>
      <p:sp>
        <p:nvSpPr>
          <p:cNvPr id="4" name="Tijdelijke aanduiding voor dianummer 5">
            <a:extLst>
              <a:ext uri="{FF2B5EF4-FFF2-40B4-BE49-F238E27FC236}">
                <a16:creationId xmlns:a16="http://schemas.microsoft.com/office/drawing/2014/main" id="{B8E8266A-E866-5672-5E50-D3660F7D0CB1}"/>
              </a:ext>
            </a:extLst>
          </p:cNvPr>
          <p:cNvSpPr>
            <a:spLocks noGrp="1"/>
          </p:cNvSpPr>
          <p:nvPr>
            <p:ph type="sldNum" sz="quarter" idx="12"/>
          </p:nvPr>
        </p:nvSpPr>
        <p:spPr/>
        <p:txBody>
          <a:bodyPr/>
          <a:lstStyle>
            <a:lvl1pPr>
              <a:defRPr/>
            </a:lvl1pPr>
          </a:lstStyle>
          <a:p>
            <a:pPr>
              <a:defRPr/>
            </a:pPr>
            <a:fld id="{CF859C9D-55A4-4555-BD31-6EBE429C2608}" type="slidenum">
              <a:rPr lang="nl-NL" altLang="nl-NL"/>
              <a:pPr>
                <a:defRPr/>
              </a:pPr>
              <a:t>‹nr.›</a:t>
            </a:fld>
            <a:endParaRPr lang="nl-NL" altLang="nl-NL"/>
          </a:p>
        </p:txBody>
      </p:sp>
    </p:spTree>
    <p:extLst>
      <p:ext uri="{BB962C8B-B14F-4D97-AF65-F5344CB8AC3E}">
        <p14:creationId xmlns:p14="http://schemas.microsoft.com/office/powerpoint/2010/main" val="98375273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2400"/>
            </a:lvl1pPr>
          </a:lstStyle>
          <a:p>
            <a:r>
              <a:rPr lang="nl-NL"/>
              <a:t>Klik om stijl te bewerken</a:t>
            </a:r>
          </a:p>
        </p:txBody>
      </p:sp>
      <p:sp>
        <p:nvSpPr>
          <p:cNvPr id="3" name="Tijdelijke aanduiding voor inhoud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3">
            <a:extLst>
              <a:ext uri="{FF2B5EF4-FFF2-40B4-BE49-F238E27FC236}">
                <a16:creationId xmlns:a16="http://schemas.microsoft.com/office/drawing/2014/main" id="{3D84A534-0E44-2FEB-6977-E5861E408C82}"/>
              </a:ext>
            </a:extLst>
          </p:cNvPr>
          <p:cNvSpPr>
            <a:spLocks noGrp="1"/>
          </p:cNvSpPr>
          <p:nvPr>
            <p:ph type="dt" sz="half" idx="10"/>
          </p:nvPr>
        </p:nvSpPr>
        <p:spPr/>
        <p:txBody>
          <a:bodyPr/>
          <a:lstStyle>
            <a:lvl1pPr>
              <a:defRPr/>
            </a:lvl1pPr>
          </a:lstStyle>
          <a:p>
            <a:pPr>
              <a:defRPr/>
            </a:pPr>
            <a:fld id="{20298BBE-A26E-4F14-9397-5E599CF54444}" type="datetime1">
              <a:rPr lang="nl-NL"/>
              <a:pPr>
                <a:defRPr/>
              </a:pPr>
              <a:t>27-11-2024</a:t>
            </a:fld>
            <a:endParaRPr lang="nl-NL"/>
          </a:p>
        </p:txBody>
      </p:sp>
      <p:sp>
        <p:nvSpPr>
          <p:cNvPr id="6" name="Tijdelijke aanduiding voor voettekst 4">
            <a:extLst>
              <a:ext uri="{FF2B5EF4-FFF2-40B4-BE49-F238E27FC236}">
                <a16:creationId xmlns:a16="http://schemas.microsoft.com/office/drawing/2014/main" id="{DA5D9E19-7FC0-60BB-90F8-C819074CE5D1}"/>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57939768-FFAA-4793-9115-038B2DC7A149}"/>
              </a:ext>
            </a:extLst>
          </p:cNvPr>
          <p:cNvSpPr>
            <a:spLocks noGrp="1"/>
          </p:cNvSpPr>
          <p:nvPr>
            <p:ph type="sldNum" sz="quarter" idx="12"/>
          </p:nvPr>
        </p:nvSpPr>
        <p:spPr/>
        <p:txBody>
          <a:bodyPr/>
          <a:lstStyle>
            <a:lvl1pPr>
              <a:defRPr/>
            </a:lvl1pPr>
          </a:lstStyle>
          <a:p>
            <a:pPr>
              <a:defRPr/>
            </a:pPr>
            <a:fld id="{BBA7314F-717A-4A1C-9C4B-6973961E7A6E}" type="slidenum">
              <a:rPr lang="nl-NL" altLang="nl-NL"/>
              <a:pPr>
                <a:defRPr/>
              </a:pPr>
              <a:t>‹nr.›</a:t>
            </a:fld>
            <a:endParaRPr lang="nl-NL" altLang="nl-NL"/>
          </a:p>
        </p:txBody>
      </p:sp>
    </p:spTree>
    <p:extLst>
      <p:ext uri="{BB962C8B-B14F-4D97-AF65-F5344CB8AC3E}">
        <p14:creationId xmlns:p14="http://schemas.microsoft.com/office/powerpoint/2010/main" val="149948551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2400"/>
            </a:lvl1pPr>
          </a:lstStyle>
          <a:p>
            <a:r>
              <a:rPr lang="nl-NL"/>
              <a:t>Klik om stijl te bewerken</a:t>
            </a:r>
          </a:p>
        </p:txBody>
      </p:sp>
      <p:sp>
        <p:nvSpPr>
          <p:cNvPr id="3" name="Tijdelijke aanduiding voor afbeelding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nl-NL" noProof="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3">
            <a:extLst>
              <a:ext uri="{FF2B5EF4-FFF2-40B4-BE49-F238E27FC236}">
                <a16:creationId xmlns:a16="http://schemas.microsoft.com/office/drawing/2014/main" id="{12B9D849-3BD1-68E9-B42E-6109202A972E}"/>
              </a:ext>
            </a:extLst>
          </p:cNvPr>
          <p:cNvSpPr>
            <a:spLocks noGrp="1"/>
          </p:cNvSpPr>
          <p:nvPr>
            <p:ph type="dt" sz="half" idx="10"/>
          </p:nvPr>
        </p:nvSpPr>
        <p:spPr/>
        <p:txBody>
          <a:bodyPr/>
          <a:lstStyle>
            <a:lvl1pPr>
              <a:defRPr/>
            </a:lvl1pPr>
          </a:lstStyle>
          <a:p>
            <a:pPr>
              <a:defRPr/>
            </a:pPr>
            <a:fld id="{26F18630-7E2B-4921-8C88-2AB91880EFE3}" type="datetime1">
              <a:rPr lang="nl-NL"/>
              <a:pPr>
                <a:defRPr/>
              </a:pPr>
              <a:t>27-11-2024</a:t>
            </a:fld>
            <a:endParaRPr lang="nl-NL"/>
          </a:p>
        </p:txBody>
      </p:sp>
      <p:sp>
        <p:nvSpPr>
          <p:cNvPr id="6" name="Tijdelijke aanduiding voor voettekst 4">
            <a:extLst>
              <a:ext uri="{FF2B5EF4-FFF2-40B4-BE49-F238E27FC236}">
                <a16:creationId xmlns:a16="http://schemas.microsoft.com/office/drawing/2014/main" id="{6BAAFE34-21B3-6373-D776-1A5F8967F37D}"/>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46F6A73E-5E6C-0751-9C69-265F7A20F7AC}"/>
              </a:ext>
            </a:extLst>
          </p:cNvPr>
          <p:cNvSpPr>
            <a:spLocks noGrp="1"/>
          </p:cNvSpPr>
          <p:nvPr>
            <p:ph type="sldNum" sz="quarter" idx="12"/>
          </p:nvPr>
        </p:nvSpPr>
        <p:spPr/>
        <p:txBody>
          <a:bodyPr/>
          <a:lstStyle>
            <a:lvl1pPr>
              <a:defRPr/>
            </a:lvl1pPr>
          </a:lstStyle>
          <a:p>
            <a:pPr>
              <a:defRPr/>
            </a:pPr>
            <a:fld id="{8135F8FC-6D80-4AA5-B260-EC2C870C2CAB}" type="slidenum">
              <a:rPr lang="nl-NL" altLang="nl-NL"/>
              <a:pPr>
                <a:defRPr/>
              </a:pPr>
              <a:t>‹nr.›</a:t>
            </a:fld>
            <a:endParaRPr lang="nl-NL" altLang="nl-NL"/>
          </a:p>
        </p:txBody>
      </p:sp>
    </p:spTree>
    <p:extLst>
      <p:ext uri="{BB962C8B-B14F-4D97-AF65-F5344CB8AC3E}">
        <p14:creationId xmlns:p14="http://schemas.microsoft.com/office/powerpoint/2010/main" val="201167199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28F0398-27B5-06E7-D407-2E6DA07093F9}"/>
              </a:ext>
            </a:extLst>
          </p:cNvPr>
          <p:cNvSpPr>
            <a:spLocks noGrp="1"/>
          </p:cNvSpPr>
          <p:nvPr>
            <p:ph type="dt" sz="half" idx="10"/>
          </p:nvPr>
        </p:nvSpPr>
        <p:spPr/>
        <p:txBody>
          <a:bodyPr/>
          <a:lstStyle>
            <a:lvl1pPr>
              <a:defRPr/>
            </a:lvl1pPr>
          </a:lstStyle>
          <a:p>
            <a:pPr>
              <a:defRPr/>
            </a:pPr>
            <a:fld id="{9E4FE41E-E2F6-4DE7-8C06-18480A894060}" type="datetime1">
              <a:rPr lang="nl-NL"/>
              <a:pPr>
                <a:defRPr/>
              </a:pPr>
              <a:t>27-11-2024</a:t>
            </a:fld>
            <a:endParaRPr lang="nl-NL"/>
          </a:p>
        </p:txBody>
      </p:sp>
      <p:sp>
        <p:nvSpPr>
          <p:cNvPr id="5" name="Tijdelijke aanduiding voor voettekst 4">
            <a:extLst>
              <a:ext uri="{FF2B5EF4-FFF2-40B4-BE49-F238E27FC236}">
                <a16:creationId xmlns:a16="http://schemas.microsoft.com/office/drawing/2014/main" id="{30329732-4A7E-EDE0-FCFF-A5549EA0D161}"/>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2AEC51EF-BE48-8903-0CC0-3A967B989E54}"/>
              </a:ext>
            </a:extLst>
          </p:cNvPr>
          <p:cNvSpPr>
            <a:spLocks noGrp="1"/>
          </p:cNvSpPr>
          <p:nvPr>
            <p:ph type="sldNum" sz="quarter" idx="12"/>
          </p:nvPr>
        </p:nvSpPr>
        <p:spPr/>
        <p:txBody>
          <a:bodyPr/>
          <a:lstStyle>
            <a:lvl1pPr>
              <a:defRPr/>
            </a:lvl1pPr>
          </a:lstStyle>
          <a:p>
            <a:pPr>
              <a:defRPr/>
            </a:pPr>
            <a:fld id="{D729ACD0-EF3C-4064-9C08-DD7F977B0F90}" type="slidenum">
              <a:rPr lang="nl-NL" altLang="nl-NL"/>
              <a:pPr>
                <a:defRPr/>
              </a:pPr>
              <a:t>‹nr.›</a:t>
            </a:fld>
            <a:endParaRPr lang="nl-NL" altLang="nl-NL"/>
          </a:p>
        </p:txBody>
      </p:sp>
    </p:spTree>
    <p:extLst>
      <p:ext uri="{BB962C8B-B14F-4D97-AF65-F5344CB8AC3E}">
        <p14:creationId xmlns:p14="http://schemas.microsoft.com/office/powerpoint/2010/main" val="329572000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1" y="365125"/>
            <a:ext cx="2628900" cy="5811838"/>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838201"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E3EC4B1-4966-50A6-AA41-E3B742F82B32}"/>
              </a:ext>
            </a:extLst>
          </p:cNvPr>
          <p:cNvSpPr>
            <a:spLocks noGrp="1"/>
          </p:cNvSpPr>
          <p:nvPr>
            <p:ph type="dt" sz="half" idx="10"/>
          </p:nvPr>
        </p:nvSpPr>
        <p:spPr/>
        <p:txBody>
          <a:bodyPr/>
          <a:lstStyle>
            <a:lvl1pPr>
              <a:defRPr/>
            </a:lvl1pPr>
          </a:lstStyle>
          <a:p>
            <a:pPr>
              <a:defRPr/>
            </a:pPr>
            <a:fld id="{698122E6-E7C3-4C2F-A70B-A12BD5C93E5F}" type="datetime1">
              <a:rPr lang="nl-NL"/>
              <a:pPr>
                <a:defRPr/>
              </a:pPr>
              <a:t>27-11-2024</a:t>
            </a:fld>
            <a:endParaRPr lang="nl-NL"/>
          </a:p>
        </p:txBody>
      </p:sp>
      <p:sp>
        <p:nvSpPr>
          <p:cNvPr id="5" name="Tijdelijke aanduiding voor voettekst 4">
            <a:extLst>
              <a:ext uri="{FF2B5EF4-FFF2-40B4-BE49-F238E27FC236}">
                <a16:creationId xmlns:a16="http://schemas.microsoft.com/office/drawing/2014/main" id="{AAEC11C4-EBD7-0B65-B050-14A294F9665C}"/>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DD618924-6293-30EB-777D-4C4CF5B8CA91}"/>
              </a:ext>
            </a:extLst>
          </p:cNvPr>
          <p:cNvSpPr>
            <a:spLocks noGrp="1"/>
          </p:cNvSpPr>
          <p:nvPr>
            <p:ph type="sldNum" sz="quarter" idx="12"/>
          </p:nvPr>
        </p:nvSpPr>
        <p:spPr/>
        <p:txBody>
          <a:bodyPr/>
          <a:lstStyle>
            <a:lvl1pPr>
              <a:defRPr/>
            </a:lvl1pPr>
          </a:lstStyle>
          <a:p>
            <a:pPr>
              <a:defRPr/>
            </a:pPr>
            <a:fld id="{03F4A29B-59C9-4AB2-A279-41FE81E8300B}" type="slidenum">
              <a:rPr lang="nl-NL" altLang="nl-NL"/>
              <a:pPr>
                <a:defRPr/>
              </a:pPr>
              <a:t>‹nr.›</a:t>
            </a:fld>
            <a:endParaRPr lang="nl-NL" altLang="nl-NL"/>
          </a:p>
        </p:txBody>
      </p:sp>
    </p:spTree>
    <p:extLst>
      <p:ext uri="{BB962C8B-B14F-4D97-AF65-F5344CB8AC3E}">
        <p14:creationId xmlns:p14="http://schemas.microsoft.com/office/powerpoint/2010/main" val="347176706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pagina 1">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03DF7F7-DDA0-6143-850F-3C522889752D}"/>
              </a:ext>
            </a:extLst>
          </p:cNvPr>
          <p:cNvPicPr>
            <a:picLocks noChangeAspect="1"/>
          </p:cNvPicPr>
          <p:nvPr userDrawn="1"/>
        </p:nvPicPr>
        <p:blipFill>
          <a:blip r:embed="rId2"/>
          <a:stretch>
            <a:fillRect/>
          </a:stretch>
        </p:blipFill>
        <p:spPr>
          <a:xfrm>
            <a:off x="1807" y="1017"/>
            <a:ext cx="12188383" cy="6855964"/>
          </a:xfrm>
          <a:prstGeom prst="rect">
            <a:avLst/>
          </a:prstGeom>
        </p:spPr>
      </p:pic>
    </p:spTree>
    <p:extLst>
      <p:ext uri="{BB962C8B-B14F-4D97-AF65-F5344CB8AC3E}">
        <p14:creationId xmlns:p14="http://schemas.microsoft.com/office/powerpoint/2010/main" val="3546049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olgpagina 1">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0B47EAB9-D0FA-4546-8814-1128A99B4CA6}"/>
              </a:ext>
            </a:extLst>
          </p:cNvPr>
          <p:cNvPicPr>
            <a:picLocks noChangeAspect="1"/>
          </p:cNvPicPr>
          <p:nvPr userDrawn="1"/>
        </p:nvPicPr>
        <p:blipFill>
          <a:blip r:embed="rId2"/>
          <a:stretch>
            <a:fillRect/>
          </a:stretch>
        </p:blipFill>
        <p:spPr>
          <a:xfrm>
            <a:off x="4649" y="1307"/>
            <a:ext cx="12187356" cy="6855387"/>
          </a:xfrm>
          <a:prstGeom prst="rect">
            <a:avLst/>
          </a:prstGeom>
        </p:spPr>
      </p:pic>
      <p:sp>
        <p:nvSpPr>
          <p:cNvPr id="3" name="Tijdelijke aanduiding voor tekst 2"/>
          <p:cNvSpPr>
            <a:spLocks noGrp="1"/>
          </p:cNvSpPr>
          <p:nvPr>
            <p:ph type="body" sz="quarter" idx="13"/>
          </p:nvPr>
        </p:nvSpPr>
        <p:spPr>
          <a:xfrm>
            <a:off x="619200" y="2235990"/>
            <a:ext cx="10515600" cy="1912151"/>
          </a:xfrm>
        </p:spPr>
        <p:txBody>
          <a:bodyPr>
            <a:normAutofit/>
          </a:bodyPr>
          <a:lstStyle>
            <a:lvl1pPr>
              <a:buClr>
                <a:srgbClr val="65B32E"/>
              </a:buClr>
              <a:defRPr sz="1867">
                <a:solidFill>
                  <a:srgbClr val="3F3A62"/>
                </a:solidFill>
                <a:latin typeface="Poppins" charset="0"/>
                <a:ea typeface="Poppins" charset="0"/>
                <a:cs typeface="Poppins" charset="0"/>
              </a:defRPr>
            </a:lvl1pPr>
            <a:lvl2pPr>
              <a:buClr>
                <a:srgbClr val="65B32E"/>
              </a:buClr>
              <a:defRPr sz="1867">
                <a:solidFill>
                  <a:srgbClr val="3F3A62"/>
                </a:solidFill>
                <a:latin typeface="Poppins" charset="0"/>
                <a:ea typeface="Poppins" charset="0"/>
                <a:cs typeface="Poppins" charset="0"/>
              </a:defRPr>
            </a:lvl2pPr>
            <a:lvl3pPr>
              <a:buClr>
                <a:srgbClr val="65B32E"/>
              </a:buClr>
              <a:defRPr sz="1867">
                <a:solidFill>
                  <a:srgbClr val="3F3A62"/>
                </a:solidFill>
                <a:latin typeface="Poppins" charset="0"/>
                <a:ea typeface="Poppins" charset="0"/>
                <a:cs typeface="Poppins" charset="0"/>
              </a:defRPr>
            </a:lvl3pPr>
            <a:lvl4pPr>
              <a:buClr>
                <a:srgbClr val="65B32E"/>
              </a:buClr>
              <a:defRPr sz="1867">
                <a:solidFill>
                  <a:srgbClr val="3F3A62"/>
                </a:solidFill>
                <a:latin typeface="Poppins" charset="0"/>
                <a:ea typeface="Poppins" charset="0"/>
                <a:cs typeface="Poppins" charset="0"/>
              </a:defRPr>
            </a:lvl4pPr>
            <a:lvl5pPr>
              <a:buClr>
                <a:srgbClr val="65B32E"/>
              </a:buClr>
              <a:defRPr sz="1867">
                <a:solidFill>
                  <a:srgbClr val="3F3A62"/>
                </a:solidFill>
                <a:latin typeface="Poppins" charset="0"/>
                <a:ea typeface="Poppins" charset="0"/>
                <a:cs typeface="Poppins"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tel 7"/>
          <p:cNvSpPr>
            <a:spLocks noGrp="1"/>
          </p:cNvSpPr>
          <p:nvPr>
            <p:ph type="title"/>
          </p:nvPr>
        </p:nvSpPr>
        <p:spPr>
          <a:xfrm>
            <a:off x="619200" y="1152001"/>
            <a:ext cx="10515600" cy="1083987"/>
          </a:xfrm>
        </p:spPr>
        <p:txBody>
          <a:bodyPr>
            <a:normAutofit/>
          </a:bodyPr>
          <a:lstStyle>
            <a:lvl1pPr>
              <a:defRPr sz="4267"/>
            </a:lvl1pPr>
          </a:lstStyle>
          <a:p>
            <a:r>
              <a:rPr lang="nl-NL"/>
              <a:t>Klik om stijl te bewerken</a:t>
            </a:r>
          </a:p>
        </p:txBody>
      </p:sp>
      <p:sp>
        <p:nvSpPr>
          <p:cNvPr id="11" name="Tijdelijke aanduiding voor tekst 10"/>
          <p:cNvSpPr>
            <a:spLocks noGrp="1"/>
          </p:cNvSpPr>
          <p:nvPr>
            <p:ph type="body" sz="quarter" idx="14" hasCustomPrompt="1"/>
          </p:nvPr>
        </p:nvSpPr>
        <p:spPr>
          <a:xfrm>
            <a:off x="619201" y="676800"/>
            <a:ext cx="4127500" cy="330200"/>
          </a:xfrm>
        </p:spPr>
        <p:txBody>
          <a:bodyPr anchor="t">
            <a:noAutofit/>
          </a:bodyPr>
          <a:lstStyle>
            <a:lvl1pPr marL="0" indent="0">
              <a:buNone/>
              <a:defRPr sz="2133">
                <a:solidFill>
                  <a:srgbClr val="516DB0"/>
                </a:solidFill>
              </a:defRPr>
            </a:lvl1pPr>
          </a:lstStyle>
          <a:p>
            <a:pPr lvl="0"/>
            <a:r>
              <a:rPr lang="nl-NL"/>
              <a:t>TITEL</a:t>
            </a:r>
          </a:p>
        </p:txBody>
      </p:sp>
      <p:sp>
        <p:nvSpPr>
          <p:cNvPr id="13" name="Tijdelijke aanduiding voor afbeelding 12"/>
          <p:cNvSpPr>
            <a:spLocks noGrp="1"/>
          </p:cNvSpPr>
          <p:nvPr>
            <p:ph type="pic" sz="quarter" idx="15"/>
          </p:nvPr>
        </p:nvSpPr>
        <p:spPr>
          <a:xfrm>
            <a:off x="7217835" y="2235203"/>
            <a:ext cx="4135967" cy="3101975"/>
          </a:xfrm>
          <a:solidFill>
            <a:schemeClr val="tx2">
              <a:lumMod val="20000"/>
              <a:lumOff val="80000"/>
            </a:schemeClr>
          </a:solidFill>
          <a:effectLst>
            <a:softEdge rad="0"/>
          </a:effectLst>
          <a:scene3d>
            <a:camera prst="orthographicFront"/>
            <a:lightRig rig="threePt" dir="t"/>
          </a:scene3d>
          <a:sp3d>
            <a:bevelT w="0" h="0"/>
            <a:bevelB w="0" h="0"/>
          </a:sp3d>
        </p:spPr>
        <p:txBody>
          <a:bodyPr>
            <a:normAutofit/>
          </a:bodyPr>
          <a:lstStyle>
            <a:lvl1pPr>
              <a:buClr>
                <a:srgbClr val="65B32E"/>
              </a:buClr>
              <a:defRPr sz="1867"/>
            </a:lvl1pPr>
          </a:lstStyle>
          <a:p>
            <a:r>
              <a:rPr lang="nl-NL"/>
              <a:t>Klik op het pictogram als u een afbeelding wilt toevoegen</a:t>
            </a:r>
          </a:p>
        </p:txBody>
      </p:sp>
      <p:sp>
        <p:nvSpPr>
          <p:cNvPr id="14" name="Tijdelijke aanduiding voor tekst 13"/>
          <p:cNvSpPr>
            <a:spLocks noGrp="1"/>
          </p:cNvSpPr>
          <p:nvPr>
            <p:ph type="body" sz="quarter" idx="16" hasCustomPrompt="1"/>
          </p:nvPr>
        </p:nvSpPr>
        <p:spPr>
          <a:xfrm>
            <a:off x="10951222" y="6216597"/>
            <a:ext cx="939285" cy="495300"/>
          </a:xfrm>
        </p:spPr>
        <p:txBody>
          <a:bodyPr/>
          <a:lstStyle>
            <a:lvl1pPr marL="0" indent="0" algn="r">
              <a:buNone/>
              <a:defRPr sz="1600">
                <a:solidFill>
                  <a:srgbClr val="516DB0"/>
                </a:solidFill>
                <a:latin typeface="Bitter" charset="0"/>
                <a:ea typeface="Bitter" charset="0"/>
                <a:cs typeface="Bitter" charset="0"/>
              </a:defRPr>
            </a:lvl1pPr>
          </a:lstStyle>
          <a:p>
            <a:pPr lvl="0"/>
            <a:fld id="{F3A41406-AEB0-0F4C-8CF9-D920B3A5F6C4}" type="slidenum">
              <a:t>‹nr.›</a:t>
            </a:fld>
            <a:endParaRPr lang="nl-NL"/>
          </a:p>
        </p:txBody>
      </p:sp>
      <p:pic>
        <p:nvPicPr>
          <p:cNvPr id="12" name="Afbeelding 11">
            <a:extLst>
              <a:ext uri="{FF2B5EF4-FFF2-40B4-BE49-F238E27FC236}">
                <a16:creationId xmlns:a16="http://schemas.microsoft.com/office/drawing/2014/main" id="{A1230015-2A39-A84B-AF4F-F712C88B1FDA}"/>
              </a:ext>
            </a:extLst>
          </p:cNvPr>
          <p:cNvPicPr>
            <a:picLocks noChangeAspect="1"/>
          </p:cNvPicPr>
          <p:nvPr userDrawn="1"/>
        </p:nvPicPr>
        <p:blipFill rotWithShape="1">
          <a:blip r:embed="rId3"/>
          <a:srcRect r="48069"/>
          <a:stretch/>
        </p:blipFill>
        <p:spPr>
          <a:xfrm>
            <a:off x="708332" y="5486671"/>
            <a:ext cx="2549121" cy="977575"/>
          </a:xfrm>
          <a:prstGeom prst="rect">
            <a:avLst/>
          </a:prstGeom>
        </p:spPr>
      </p:pic>
    </p:spTree>
    <p:extLst>
      <p:ext uri="{BB962C8B-B14F-4D97-AF65-F5344CB8AC3E}">
        <p14:creationId xmlns:p14="http://schemas.microsoft.com/office/powerpoint/2010/main" val="1871395318"/>
      </p:ext>
    </p:extLst>
  </p:cSld>
  <p:clrMapOvr>
    <a:masterClrMapping/>
  </p:clrMapOvr>
  <p:extLst>
    <p:ext uri="{DCECCB84-F9BA-43D5-87BE-67443E8EF086}">
      <p15:sldGuideLst xmlns:p15="http://schemas.microsoft.com/office/powerpoint/2012/main">
        <p15:guide id="1" orient="horz" pos="1620">
          <p15:clr>
            <a:srgbClr val="FBAE40"/>
          </p15:clr>
        </p15:guide>
        <p15:guide id="2" pos="3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kst + afbeelding rechts">
    <p:bg>
      <p:bgPr>
        <a:solidFill>
          <a:srgbClr val="5B574F"/>
        </a:solidFill>
        <a:effectLst/>
      </p:bgPr>
    </p:bg>
    <p:spTree>
      <p:nvGrpSpPr>
        <p:cNvPr id="1" name=""/>
        <p:cNvGrpSpPr/>
        <p:nvPr/>
      </p:nvGrpSpPr>
      <p:grpSpPr>
        <a:xfrm>
          <a:off x="0" y="0"/>
          <a:ext cx="0" cy="0"/>
          <a:chOff x="0" y="0"/>
          <a:chExt cx="0" cy="0"/>
        </a:xfrm>
      </p:grpSpPr>
      <p:sp>
        <p:nvSpPr>
          <p:cNvPr id="12" name="Tijdelijke aanduiding voor afbeelding 11">
            <a:extLst>
              <a:ext uri="{FF2B5EF4-FFF2-40B4-BE49-F238E27FC236}">
                <a16:creationId xmlns:a16="http://schemas.microsoft.com/office/drawing/2014/main" id="{093E336D-F6A8-AB18-CD15-B6ADC0A7138F}"/>
              </a:ext>
            </a:extLst>
          </p:cNvPr>
          <p:cNvSpPr>
            <a:spLocks noGrp="1"/>
          </p:cNvSpPr>
          <p:nvPr>
            <p:ph type="pic" sz="quarter" idx="11" hasCustomPrompt="1"/>
          </p:nvPr>
        </p:nvSpPr>
        <p:spPr>
          <a:xfrm>
            <a:off x="6096000" y="-2"/>
            <a:ext cx="6098400" cy="5987334"/>
          </a:xfrm>
        </p:spPr>
        <p:txBody>
          <a:bodyPr lIns="360000" anchor="ctr">
            <a:normAutofit/>
          </a:bodyPr>
          <a:lstStyle>
            <a:lvl1pPr marL="0" indent="0">
              <a:buNone/>
              <a:defRPr sz="2400">
                <a:solidFill>
                  <a:schemeClr val="bg1"/>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a:t>Voeg hier een eigen foto toe. </a:t>
            </a:r>
            <a:br>
              <a:rPr lang="nl-NL"/>
            </a:br>
            <a:r>
              <a:rPr lang="nl-NL"/>
              <a:t>Klik op het icoontje of </a:t>
            </a:r>
            <a:br>
              <a:rPr lang="nl-NL"/>
            </a:br>
            <a:r>
              <a:rPr lang="nl-NL"/>
              <a:t>klik + ctrl + v om de afbeelding in te voegen</a:t>
            </a:r>
          </a:p>
        </p:txBody>
      </p:sp>
      <p:sp>
        <p:nvSpPr>
          <p:cNvPr id="4" name="Tijdelijke aanduiding voor tekst 2">
            <a:extLst>
              <a:ext uri="{FF2B5EF4-FFF2-40B4-BE49-F238E27FC236}">
                <a16:creationId xmlns:a16="http://schemas.microsoft.com/office/drawing/2014/main" id="{E402AFB3-BE30-D3EA-EEED-4D2F1F0BABF7}"/>
              </a:ext>
            </a:extLst>
          </p:cNvPr>
          <p:cNvSpPr txBox="1">
            <a:spLocks/>
          </p:cNvSpPr>
          <p:nvPr userDrawn="1"/>
        </p:nvSpPr>
        <p:spPr>
          <a:xfrm>
            <a:off x="-3108582" y="-2"/>
            <a:ext cx="2956182" cy="6858001"/>
          </a:xfrm>
          <a:prstGeom prst="rect">
            <a:avLst/>
          </a:prstGeom>
        </p:spPr>
        <p:txBody>
          <a:bodyPr vert="horz" lIns="91440" tIns="45720" rIns="91440" bIns="45720" numCol="1" rtlCol="0" anchor="t">
            <a:normAutofit/>
          </a:bodyPr>
          <a:lstStyle>
            <a:lvl1pPr marL="0" indent="0" algn="l" defTabSz="914400" rtl="0" eaLnBrk="1" latinLnBrk="0" hangingPunct="1">
              <a:lnSpc>
                <a:spcPct val="100000"/>
              </a:lnSpc>
              <a:spcBef>
                <a:spcPts val="0"/>
              </a:spcBef>
              <a:buFont typeface="Arial" panose="020B0604020202020204" pitchFamily="34" charset="0"/>
              <a:buNone/>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b="1"/>
              <a:t>Uitleg</a:t>
            </a:r>
          </a:p>
          <a:p>
            <a:r>
              <a:rPr lang="nl-NL" sz="1800" b="0"/>
              <a:t>Voeg een andere foto toe. Kopieer, selecteer het fotokader en ctrl + v om de foto toe te voegen. Je kunt de uitsnede nog aanpassen via ‘bijsnijden’. </a:t>
            </a:r>
          </a:p>
          <a:p>
            <a:endParaRPr lang="nl-NL" sz="1800" b="0"/>
          </a:p>
          <a:p>
            <a:r>
              <a:rPr lang="nl-NL" sz="1800" b="0"/>
              <a:t>Plaats de afbeelding naar achteren en pas de tekst aan. </a:t>
            </a:r>
          </a:p>
          <a:p>
            <a:endParaRPr lang="nl-NL" sz="1800" b="0"/>
          </a:p>
          <a:p>
            <a:r>
              <a:rPr lang="nl-NL" sz="1800" b="0"/>
              <a:t>Schikken &gt; </a:t>
            </a:r>
            <a:r>
              <a:rPr lang="nl-NL" sz="1800" b="0" i="0"/>
              <a:t>naar achtergrond</a:t>
            </a:r>
          </a:p>
          <a:p>
            <a:endParaRPr lang="nl-NL" sz="1800" b="0" i="0"/>
          </a:p>
          <a:p>
            <a:r>
              <a:rPr lang="nl-NL" sz="1800" b="0" i="0"/>
              <a:t>Pas de kleur van de </a:t>
            </a:r>
            <a:br>
              <a:rPr lang="nl-NL" sz="1800" b="0" i="0"/>
            </a:br>
            <a:r>
              <a:rPr lang="nl-NL" sz="1800" b="0" i="0"/>
              <a:t>driehoek aan. </a:t>
            </a:r>
          </a:p>
          <a:p>
            <a:endParaRPr lang="nl-NL" sz="1800" b="0" i="0"/>
          </a:p>
          <a:p>
            <a:r>
              <a:rPr lang="nl-NL" sz="1800" b="1" i="0"/>
              <a:t>Let op: </a:t>
            </a:r>
            <a:r>
              <a:rPr lang="nl-NL" sz="1800" b="0" i="0"/>
              <a:t>verwijder de gekleurde driehoek niet.</a:t>
            </a:r>
            <a:endParaRPr lang="nl-NL" sz="1800" b="1" i="0"/>
          </a:p>
          <a:p>
            <a:endParaRPr lang="nl-NL" b="0"/>
          </a:p>
          <a:p>
            <a:r>
              <a:rPr lang="nl-NL" b="0"/>
              <a:t> </a:t>
            </a:r>
          </a:p>
        </p:txBody>
      </p:sp>
      <p:sp>
        <p:nvSpPr>
          <p:cNvPr id="3" name="Rechthoek 2">
            <a:extLst>
              <a:ext uri="{FF2B5EF4-FFF2-40B4-BE49-F238E27FC236}">
                <a16:creationId xmlns:a16="http://schemas.microsoft.com/office/drawing/2014/main" id="{412F8014-869C-DC25-EFFE-708D602423C5}"/>
              </a:ext>
            </a:extLst>
          </p:cNvPr>
          <p:cNvSpPr/>
          <p:nvPr userDrawn="1"/>
        </p:nvSpPr>
        <p:spPr>
          <a:xfrm>
            <a:off x="-133348" y="-145259"/>
            <a:ext cx="12463454" cy="7136605"/>
          </a:xfrm>
          <a:prstGeom prst="rect">
            <a:avLst/>
          </a:prstGeom>
          <a:noFill/>
          <a:ln w="57150">
            <a:solidFill>
              <a:schemeClr val="accent4"/>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1">
            <a:extLst>
              <a:ext uri="{FF2B5EF4-FFF2-40B4-BE49-F238E27FC236}">
                <a16:creationId xmlns:a16="http://schemas.microsoft.com/office/drawing/2014/main" id="{B9C4995C-4C22-FECC-67C4-3F0B97B3985F}"/>
              </a:ext>
            </a:extLst>
          </p:cNvPr>
          <p:cNvSpPr>
            <a:spLocks noGrp="1"/>
          </p:cNvSpPr>
          <p:nvPr>
            <p:ph type="title" hasCustomPrompt="1"/>
          </p:nvPr>
        </p:nvSpPr>
        <p:spPr>
          <a:xfrm>
            <a:off x="745868" y="370704"/>
            <a:ext cx="4955019" cy="1139258"/>
          </a:xfrm>
        </p:spPr>
        <p:txBody>
          <a:bodyPr>
            <a:normAutofit/>
          </a:bodyPr>
          <a:lstStyle>
            <a:lvl1pPr algn="l">
              <a:defRPr sz="4500" b="0">
                <a:solidFill>
                  <a:schemeClr val="bg1"/>
                </a:solidFill>
              </a:defRPr>
            </a:lvl1pPr>
          </a:lstStyle>
          <a:p>
            <a:r>
              <a:rPr lang="nl-NL"/>
              <a:t>Titel</a:t>
            </a:r>
          </a:p>
        </p:txBody>
      </p:sp>
      <p:sp>
        <p:nvSpPr>
          <p:cNvPr id="5" name="Rechthoek 4">
            <a:extLst>
              <a:ext uri="{FF2B5EF4-FFF2-40B4-BE49-F238E27FC236}">
                <a16:creationId xmlns:a16="http://schemas.microsoft.com/office/drawing/2014/main" id="{73D733F9-61BB-BD89-6C6B-B92510807DB7}"/>
              </a:ext>
            </a:extLst>
          </p:cNvPr>
          <p:cNvSpPr/>
          <p:nvPr userDrawn="1"/>
        </p:nvSpPr>
        <p:spPr>
          <a:xfrm>
            <a:off x="1" y="5987332"/>
            <a:ext cx="12192000" cy="87066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a:p>
        </p:txBody>
      </p:sp>
      <p:pic>
        <p:nvPicPr>
          <p:cNvPr id="8" name="Graphic 7">
            <a:extLst>
              <a:ext uri="{FF2B5EF4-FFF2-40B4-BE49-F238E27FC236}">
                <a16:creationId xmlns:a16="http://schemas.microsoft.com/office/drawing/2014/main" id="{2CEAA9B3-BD2F-51EB-4554-161989D46F2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01680" y="6206266"/>
            <a:ext cx="1327139" cy="445919"/>
          </a:xfrm>
          <a:prstGeom prst="rect">
            <a:avLst/>
          </a:prstGeom>
        </p:spPr>
      </p:pic>
      <p:pic>
        <p:nvPicPr>
          <p:cNvPr id="9" name="Graphic 8">
            <a:extLst>
              <a:ext uri="{FF2B5EF4-FFF2-40B4-BE49-F238E27FC236}">
                <a16:creationId xmlns:a16="http://schemas.microsoft.com/office/drawing/2014/main" id="{EA80F7DF-086E-ECB9-F31C-15FCAD21CD5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8663" y="6339717"/>
            <a:ext cx="1921668" cy="165899"/>
          </a:xfrm>
          <a:prstGeom prst="rect">
            <a:avLst/>
          </a:prstGeom>
        </p:spPr>
      </p:pic>
      <p:sp>
        <p:nvSpPr>
          <p:cNvPr id="2" name="Tijdelijke aanduiding voor tekst 3">
            <a:extLst>
              <a:ext uri="{FF2B5EF4-FFF2-40B4-BE49-F238E27FC236}">
                <a16:creationId xmlns:a16="http://schemas.microsoft.com/office/drawing/2014/main" id="{3F0C8C39-5BA1-9C32-FB70-0D5585940353}"/>
              </a:ext>
            </a:extLst>
          </p:cNvPr>
          <p:cNvSpPr>
            <a:spLocks noGrp="1"/>
          </p:cNvSpPr>
          <p:nvPr>
            <p:ph type="body" sz="quarter" idx="12" hasCustomPrompt="1"/>
          </p:nvPr>
        </p:nvSpPr>
        <p:spPr>
          <a:xfrm>
            <a:off x="752220" y="1785981"/>
            <a:ext cx="4955019" cy="3929932"/>
          </a:xfrm>
        </p:spPr>
        <p:txBody>
          <a:bodyPr/>
          <a:lstStyle>
            <a:lvl1pPr>
              <a:defRPr>
                <a:solidFill>
                  <a:schemeClr val="bg1"/>
                </a:solidFill>
              </a:defRPr>
            </a:lvl1pPr>
            <a:lvl2pPr>
              <a:defRPr>
                <a:solidFill>
                  <a:schemeClr val="bg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 te bewerken</a:t>
            </a:r>
          </a:p>
          <a:p>
            <a:pPr lvl="1"/>
            <a:r>
              <a:rPr lang="nl-NL"/>
              <a:t>Een opsomming voeg je toe door op de knop ‘lijstniveau verhogen’ te klikken</a:t>
            </a:r>
          </a:p>
        </p:txBody>
      </p:sp>
    </p:spTree>
    <p:extLst>
      <p:ext uri="{BB962C8B-B14F-4D97-AF65-F5344CB8AC3E}">
        <p14:creationId xmlns:p14="http://schemas.microsoft.com/office/powerpoint/2010/main" val="3935084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kst + afbeelding rechts">
    <p:bg>
      <p:bgPr>
        <a:solidFill>
          <a:srgbClr val="5B574F"/>
        </a:solidFill>
        <a:effectLst/>
      </p:bgPr>
    </p:bg>
    <p:spTree>
      <p:nvGrpSpPr>
        <p:cNvPr id="1" name=""/>
        <p:cNvGrpSpPr/>
        <p:nvPr/>
      </p:nvGrpSpPr>
      <p:grpSpPr>
        <a:xfrm>
          <a:off x="0" y="0"/>
          <a:ext cx="0" cy="0"/>
          <a:chOff x="0" y="0"/>
          <a:chExt cx="0" cy="0"/>
        </a:xfrm>
      </p:grpSpPr>
      <p:sp>
        <p:nvSpPr>
          <p:cNvPr id="12" name="Tijdelijke aanduiding voor afbeelding 11">
            <a:extLst>
              <a:ext uri="{FF2B5EF4-FFF2-40B4-BE49-F238E27FC236}">
                <a16:creationId xmlns:a16="http://schemas.microsoft.com/office/drawing/2014/main" id="{093E336D-F6A8-AB18-CD15-B6ADC0A7138F}"/>
              </a:ext>
            </a:extLst>
          </p:cNvPr>
          <p:cNvSpPr>
            <a:spLocks noGrp="1"/>
          </p:cNvSpPr>
          <p:nvPr>
            <p:ph type="pic" sz="quarter" idx="11" hasCustomPrompt="1"/>
          </p:nvPr>
        </p:nvSpPr>
        <p:spPr>
          <a:xfrm>
            <a:off x="6096000" y="-2"/>
            <a:ext cx="6098400" cy="5987334"/>
          </a:xfrm>
        </p:spPr>
        <p:txBody>
          <a:bodyPr lIns="360000" anchor="ctr">
            <a:normAutofit/>
          </a:bodyPr>
          <a:lstStyle>
            <a:lvl1pPr marL="0" indent="0">
              <a:buNone/>
              <a:defRPr sz="2400">
                <a:solidFill>
                  <a:schemeClr val="bg1"/>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a:t>Voeg hier een eigen foto toe. </a:t>
            </a:r>
            <a:br>
              <a:rPr lang="nl-NL"/>
            </a:br>
            <a:r>
              <a:rPr lang="nl-NL"/>
              <a:t>Klik op het icoontje of </a:t>
            </a:r>
            <a:br>
              <a:rPr lang="nl-NL"/>
            </a:br>
            <a:r>
              <a:rPr lang="nl-NL"/>
              <a:t>klik + ctrl + v om de afbeelding in te voegen</a:t>
            </a:r>
          </a:p>
        </p:txBody>
      </p:sp>
      <p:sp>
        <p:nvSpPr>
          <p:cNvPr id="15" name="Rechthoek 14">
            <a:extLst>
              <a:ext uri="{FF2B5EF4-FFF2-40B4-BE49-F238E27FC236}">
                <a16:creationId xmlns:a16="http://schemas.microsoft.com/office/drawing/2014/main" id="{3E6D0057-076E-680B-A8EB-464BDD231AD6}"/>
              </a:ext>
            </a:extLst>
          </p:cNvPr>
          <p:cNvSpPr/>
          <p:nvPr userDrawn="1"/>
        </p:nvSpPr>
        <p:spPr>
          <a:xfrm>
            <a:off x="1" y="5987332"/>
            <a:ext cx="12192000" cy="87066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a:p>
        </p:txBody>
      </p:sp>
      <p:pic>
        <p:nvPicPr>
          <p:cNvPr id="16" name="Graphic 15">
            <a:extLst>
              <a:ext uri="{FF2B5EF4-FFF2-40B4-BE49-F238E27FC236}">
                <a16:creationId xmlns:a16="http://schemas.microsoft.com/office/drawing/2014/main" id="{598FA27D-BD31-130A-D2B3-BBB92E3FA67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52220" y="6331244"/>
            <a:ext cx="1869743" cy="182845"/>
          </a:xfrm>
          <a:prstGeom prst="rect">
            <a:avLst/>
          </a:prstGeom>
        </p:spPr>
      </p:pic>
      <p:sp>
        <p:nvSpPr>
          <p:cNvPr id="4" name="Tijdelijke aanduiding voor tekst 2">
            <a:extLst>
              <a:ext uri="{FF2B5EF4-FFF2-40B4-BE49-F238E27FC236}">
                <a16:creationId xmlns:a16="http://schemas.microsoft.com/office/drawing/2014/main" id="{E402AFB3-BE30-D3EA-EEED-4D2F1F0BABF7}"/>
              </a:ext>
            </a:extLst>
          </p:cNvPr>
          <p:cNvSpPr txBox="1">
            <a:spLocks/>
          </p:cNvSpPr>
          <p:nvPr userDrawn="1"/>
        </p:nvSpPr>
        <p:spPr>
          <a:xfrm>
            <a:off x="-3108582" y="-2"/>
            <a:ext cx="2956182" cy="6858001"/>
          </a:xfrm>
          <a:prstGeom prst="rect">
            <a:avLst/>
          </a:prstGeom>
        </p:spPr>
        <p:txBody>
          <a:bodyPr vert="horz" lIns="91440" tIns="45720" rIns="91440" bIns="45720" numCol="1" rtlCol="0" anchor="t">
            <a:normAutofit/>
          </a:bodyPr>
          <a:lstStyle>
            <a:lvl1pPr marL="0" indent="0" algn="l" defTabSz="914400" rtl="0" eaLnBrk="1" latinLnBrk="0" hangingPunct="1">
              <a:lnSpc>
                <a:spcPct val="100000"/>
              </a:lnSpc>
              <a:spcBef>
                <a:spcPts val="0"/>
              </a:spcBef>
              <a:buFont typeface="Arial" panose="020B0604020202020204" pitchFamily="34" charset="0"/>
              <a:buNone/>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b="1"/>
              <a:t>Uitleg</a:t>
            </a:r>
          </a:p>
          <a:p>
            <a:r>
              <a:rPr lang="nl-NL" sz="1800" b="0"/>
              <a:t>Voeg een andere foto toe. Kopieer, selecteer het fotokader en ctrl + v om de foto toe te voegen. Je kunt de uitsnede nog aanpassen via ‘bijsnijden’. </a:t>
            </a:r>
          </a:p>
          <a:p>
            <a:endParaRPr lang="nl-NL" sz="1800" b="0"/>
          </a:p>
          <a:p>
            <a:r>
              <a:rPr lang="nl-NL" sz="1800" b="0"/>
              <a:t>Plaats de afbeelding naar achteren en pas de tekst aan. </a:t>
            </a:r>
          </a:p>
          <a:p>
            <a:endParaRPr lang="nl-NL" sz="1800" b="0"/>
          </a:p>
          <a:p>
            <a:r>
              <a:rPr lang="nl-NL" sz="1800" b="0"/>
              <a:t>Schikken &gt; </a:t>
            </a:r>
            <a:r>
              <a:rPr lang="nl-NL" sz="1800" b="0" i="0"/>
              <a:t>naar achtergrond</a:t>
            </a:r>
          </a:p>
          <a:p>
            <a:endParaRPr lang="nl-NL" sz="1800" b="0" i="0"/>
          </a:p>
          <a:p>
            <a:r>
              <a:rPr lang="nl-NL" sz="1800" b="0" i="0"/>
              <a:t>Pas de kleur van de </a:t>
            </a:r>
            <a:br>
              <a:rPr lang="nl-NL" sz="1800" b="0" i="0"/>
            </a:br>
            <a:r>
              <a:rPr lang="nl-NL" sz="1800" b="0" i="0"/>
              <a:t>driehoek aan. </a:t>
            </a:r>
          </a:p>
          <a:p>
            <a:endParaRPr lang="nl-NL" sz="1800" b="0" i="0"/>
          </a:p>
          <a:p>
            <a:r>
              <a:rPr lang="nl-NL" sz="1800" b="1" i="0"/>
              <a:t>Let op: </a:t>
            </a:r>
            <a:r>
              <a:rPr lang="nl-NL" sz="1800" b="0" i="0"/>
              <a:t>verwijder de gekleurde driehoek niet.</a:t>
            </a:r>
            <a:endParaRPr lang="nl-NL" sz="1800" b="1" i="0"/>
          </a:p>
          <a:p>
            <a:endParaRPr lang="nl-NL" b="0"/>
          </a:p>
          <a:p>
            <a:r>
              <a:rPr lang="nl-NL" b="0"/>
              <a:t> </a:t>
            </a:r>
          </a:p>
        </p:txBody>
      </p:sp>
      <p:sp>
        <p:nvSpPr>
          <p:cNvPr id="3" name="Rechthoek 2">
            <a:extLst>
              <a:ext uri="{FF2B5EF4-FFF2-40B4-BE49-F238E27FC236}">
                <a16:creationId xmlns:a16="http://schemas.microsoft.com/office/drawing/2014/main" id="{412F8014-869C-DC25-EFFE-708D602423C5}"/>
              </a:ext>
            </a:extLst>
          </p:cNvPr>
          <p:cNvSpPr/>
          <p:nvPr userDrawn="1"/>
        </p:nvSpPr>
        <p:spPr>
          <a:xfrm>
            <a:off x="-133348" y="-145259"/>
            <a:ext cx="12463454" cy="7136605"/>
          </a:xfrm>
          <a:prstGeom prst="rect">
            <a:avLst/>
          </a:prstGeom>
          <a:noFill/>
          <a:ln w="57150">
            <a:solidFill>
              <a:schemeClr val="accent4"/>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1">
            <a:extLst>
              <a:ext uri="{FF2B5EF4-FFF2-40B4-BE49-F238E27FC236}">
                <a16:creationId xmlns:a16="http://schemas.microsoft.com/office/drawing/2014/main" id="{B9C4995C-4C22-FECC-67C4-3F0B97B3985F}"/>
              </a:ext>
            </a:extLst>
          </p:cNvPr>
          <p:cNvSpPr>
            <a:spLocks noGrp="1"/>
          </p:cNvSpPr>
          <p:nvPr>
            <p:ph type="title" hasCustomPrompt="1"/>
          </p:nvPr>
        </p:nvSpPr>
        <p:spPr>
          <a:xfrm>
            <a:off x="745868" y="370704"/>
            <a:ext cx="4955019" cy="1139258"/>
          </a:xfrm>
        </p:spPr>
        <p:txBody>
          <a:bodyPr>
            <a:normAutofit/>
          </a:bodyPr>
          <a:lstStyle>
            <a:lvl1pPr algn="l">
              <a:defRPr sz="4500" b="0">
                <a:solidFill>
                  <a:schemeClr val="bg1"/>
                </a:solidFill>
              </a:defRPr>
            </a:lvl1pPr>
          </a:lstStyle>
          <a:p>
            <a:r>
              <a:rPr lang="nl-NL"/>
              <a:t>Titel</a:t>
            </a:r>
          </a:p>
        </p:txBody>
      </p:sp>
      <p:sp>
        <p:nvSpPr>
          <p:cNvPr id="7" name="Tijdelijke aanduiding voor tekst 9">
            <a:extLst>
              <a:ext uri="{FF2B5EF4-FFF2-40B4-BE49-F238E27FC236}">
                <a16:creationId xmlns:a16="http://schemas.microsoft.com/office/drawing/2014/main" id="{F3C4C0FE-A44F-07CC-CD33-1CB6A1C5C32C}"/>
              </a:ext>
            </a:extLst>
          </p:cNvPr>
          <p:cNvSpPr>
            <a:spLocks noGrp="1"/>
          </p:cNvSpPr>
          <p:nvPr>
            <p:ph type="body" sz="quarter" idx="10" hasCustomPrompt="1"/>
          </p:nvPr>
        </p:nvSpPr>
        <p:spPr>
          <a:xfrm>
            <a:off x="745868" y="1781381"/>
            <a:ext cx="4955019" cy="3934532"/>
          </a:xfrm>
        </p:spPr>
        <p:txBody>
          <a:bodyPr>
            <a:normAutofit/>
          </a:bodyPr>
          <a:lstStyle>
            <a:lvl1pPr marL="0" indent="0">
              <a:buNone/>
              <a:defRPr sz="2400">
                <a:solidFill>
                  <a:schemeClr val="bg1"/>
                </a:solidFill>
              </a:defRPr>
            </a:lvl1pPr>
          </a:lstStyle>
          <a:p>
            <a:pPr lvl="0"/>
            <a:r>
              <a:rPr lang="nl-NL"/>
              <a:t>Klik hier om tekst toe te voegen. Voorkom lange teksten op een presentatie. Dat leidt de luisteraar af. </a:t>
            </a:r>
          </a:p>
        </p:txBody>
      </p:sp>
      <p:pic>
        <p:nvPicPr>
          <p:cNvPr id="2" name="Graphic 1">
            <a:extLst>
              <a:ext uri="{FF2B5EF4-FFF2-40B4-BE49-F238E27FC236}">
                <a16:creationId xmlns:a16="http://schemas.microsoft.com/office/drawing/2014/main" id="{61D00BDD-29D5-D082-7E16-80C9BDB6B95D}"/>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01680" y="6206266"/>
            <a:ext cx="1327139" cy="445919"/>
          </a:xfrm>
          <a:prstGeom prst="rect">
            <a:avLst/>
          </a:prstGeom>
        </p:spPr>
      </p:pic>
    </p:spTree>
    <p:extLst>
      <p:ext uri="{BB962C8B-B14F-4D97-AF65-F5344CB8AC3E}">
        <p14:creationId xmlns:p14="http://schemas.microsoft.com/office/powerpoint/2010/main" val="3406843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kst + opsomming 1">
    <p:bg>
      <p:bgPr>
        <a:solidFill>
          <a:srgbClr val="5B574F"/>
        </a:solidFill>
        <a:effectLst/>
      </p:bgPr>
    </p:bg>
    <p:spTree>
      <p:nvGrpSpPr>
        <p:cNvPr id="1" name=""/>
        <p:cNvGrpSpPr/>
        <p:nvPr/>
      </p:nvGrpSpPr>
      <p:grpSpPr>
        <a:xfrm>
          <a:off x="0" y="0"/>
          <a:ext cx="0" cy="0"/>
          <a:chOff x="0" y="0"/>
          <a:chExt cx="0" cy="0"/>
        </a:xfrm>
      </p:grpSpPr>
      <p:sp>
        <p:nvSpPr>
          <p:cNvPr id="3" name="Vrije vorm: vorm 2">
            <a:extLst>
              <a:ext uri="{FF2B5EF4-FFF2-40B4-BE49-F238E27FC236}">
                <a16:creationId xmlns:a16="http://schemas.microsoft.com/office/drawing/2014/main" id="{A71C92F4-7FEE-6A8C-E642-B6C9F1322C43}"/>
              </a:ext>
            </a:extLst>
          </p:cNvPr>
          <p:cNvSpPr/>
          <p:nvPr userDrawn="1"/>
        </p:nvSpPr>
        <p:spPr>
          <a:xfrm>
            <a:off x="6104084" y="0"/>
            <a:ext cx="6087916" cy="6858000"/>
          </a:xfrm>
          <a:custGeom>
            <a:avLst/>
            <a:gdLst>
              <a:gd name="connsiteX0" fmla="*/ 3429000 w 6087916"/>
              <a:gd name="connsiteY0" fmla="*/ 0 h 6858000"/>
              <a:gd name="connsiteX1" fmla="*/ 6087916 w 6087916"/>
              <a:gd name="connsiteY1" fmla="*/ 0 h 6858000"/>
              <a:gd name="connsiteX2" fmla="*/ 6087916 w 6087916"/>
              <a:gd name="connsiteY2" fmla="*/ 6858000 h 6858000"/>
              <a:gd name="connsiteX3" fmla="*/ 3428999 w 6087916"/>
              <a:gd name="connsiteY3" fmla="*/ 6858000 h 6858000"/>
              <a:gd name="connsiteX4" fmla="*/ 0 w 6087916"/>
              <a:gd name="connsiteY4" fmla="*/ 342900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7916" h="6858000">
                <a:moveTo>
                  <a:pt x="3429000" y="0"/>
                </a:moveTo>
                <a:lnTo>
                  <a:pt x="6087916" y="0"/>
                </a:lnTo>
                <a:lnTo>
                  <a:pt x="6087916" y="6858000"/>
                </a:lnTo>
                <a:lnTo>
                  <a:pt x="3428999" y="6858000"/>
                </a:lnTo>
                <a:lnTo>
                  <a:pt x="0" y="342900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 name="Titel 1">
            <a:extLst>
              <a:ext uri="{FF2B5EF4-FFF2-40B4-BE49-F238E27FC236}">
                <a16:creationId xmlns:a16="http://schemas.microsoft.com/office/drawing/2014/main" id="{ACDA4A6C-600C-8630-737B-173F026C1805}"/>
              </a:ext>
            </a:extLst>
          </p:cNvPr>
          <p:cNvSpPr>
            <a:spLocks noGrp="1"/>
          </p:cNvSpPr>
          <p:nvPr>
            <p:ph type="title" hasCustomPrompt="1"/>
          </p:nvPr>
        </p:nvSpPr>
        <p:spPr>
          <a:xfrm>
            <a:off x="745868" y="370704"/>
            <a:ext cx="4955019" cy="1139258"/>
          </a:xfrm>
        </p:spPr>
        <p:txBody>
          <a:bodyPr>
            <a:normAutofit/>
          </a:bodyPr>
          <a:lstStyle>
            <a:lvl1pPr algn="l">
              <a:defRPr sz="4500" b="0">
                <a:solidFill>
                  <a:schemeClr val="bg1"/>
                </a:solidFill>
              </a:defRPr>
            </a:lvl1pPr>
          </a:lstStyle>
          <a:p>
            <a:r>
              <a:rPr lang="nl-NL"/>
              <a:t>Titel</a:t>
            </a:r>
          </a:p>
        </p:txBody>
      </p:sp>
      <p:sp>
        <p:nvSpPr>
          <p:cNvPr id="4" name="Rechthoek 3">
            <a:extLst>
              <a:ext uri="{FF2B5EF4-FFF2-40B4-BE49-F238E27FC236}">
                <a16:creationId xmlns:a16="http://schemas.microsoft.com/office/drawing/2014/main" id="{DE20A04C-E023-85C8-3889-3632A4D62A7D}"/>
              </a:ext>
            </a:extLst>
          </p:cNvPr>
          <p:cNvSpPr/>
          <p:nvPr userDrawn="1"/>
        </p:nvSpPr>
        <p:spPr>
          <a:xfrm>
            <a:off x="1" y="5987332"/>
            <a:ext cx="12192000" cy="87066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a:p>
        </p:txBody>
      </p:sp>
      <p:pic>
        <p:nvPicPr>
          <p:cNvPr id="5" name="Graphic 4">
            <a:extLst>
              <a:ext uri="{FF2B5EF4-FFF2-40B4-BE49-F238E27FC236}">
                <a16:creationId xmlns:a16="http://schemas.microsoft.com/office/drawing/2014/main" id="{40C710E0-0344-5522-EE87-C2015CAECA2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01680" y="6206266"/>
            <a:ext cx="1327139" cy="445919"/>
          </a:xfrm>
          <a:prstGeom prst="rect">
            <a:avLst/>
          </a:prstGeom>
        </p:spPr>
      </p:pic>
      <p:pic>
        <p:nvPicPr>
          <p:cNvPr id="8" name="Graphic 7">
            <a:extLst>
              <a:ext uri="{FF2B5EF4-FFF2-40B4-BE49-F238E27FC236}">
                <a16:creationId xmlns:a16="http://schemas.microsoft.com/office/drawing/2014/main" id="{87840219-0F1E-ADF2-3610-34ED778E4B2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8663" y="6339717"/>
            <a:ext cx="1921668" cy="165899"/>
          </a:xfrm>
          <a:prstGeom prst="rect">
            <a:avLst/>
          </a:prstGeom>
        </p:spPr>
      </p:pic>
      <p:sp>
        <p:nvSpPr>
          <p:cNvPr id="7" name="Tijdelijke aanduiding voor tekst 3">
            <a:extLst>
              <a:ext uri="{FF2B5EF4-FFF2-40B4-BE49-F238E27FC236}">
                <a16:creationId xmlns:a16="http://schemas.microsoft.com/office/drawing/2014/main" id="{33CA46D3-0C87-8979-57E9-0C4DD5339C32}"/>
              </a:ext>
            </a:extLst>
          </p:cNvPr>
          <p:cNvSpPr>
            <a:spLocks noGrp="1"/>
          </p:cNvSpPr>
          <p:nvPr>
            <p:ph type="body" sz="quarter" idx="11" hasCustomPrompt="1"/>
          </p:nvPr>
        </p:nvSpPr>
        <p:spPr>
          <a:xfrm>
            <a:off x="752220" y="1785981"/>
            <a:ext cx="4955019" cy="3929932"/>
          </a:xfrm>
        </p:spPr>
        <p:txBody>
          <a:bodyPr/>
          <a:lstStyle>
            <a:lvl1pPr>
              <a:defRPr>
                <a:solidFill>
                  <a:schemeClr val="bg1"/>
                </a:solidFill>
              </a:defRPr>
            </a:lvl1pPr>
            <a:lvl2pPr>
              <a:defRPr>
                <a:solidFill>
                  <a:schemeClr val="bg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 te bewerken</a:t>
            </a:r>
          </a:p>
          <a:p>
            <a:pPr lvl="1"/>
            <a:r>
              <a:rPr lang="nl-NL"/>
              <a:t>Een opsomming voeg je toe door op de knop ‘lijstniveau verhogen’ te klikken</a:t>
            </a:r>
          </a:p>
        </p:txBody>
      </p:sp>
    </p:spTree>
    <p:extLst>
      <p:ext uri="{BB962C8B-B14F-4D97-AF65-F5344CB8AC3E}">
        <p14:creationId xmlns:p14="http://schemas.microsoft.com/office/powerpoint/2010/main" val="2471708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kst + opsomming 2">
    <p:bg>
      <p:bgPr>
        <a:solidFill>
          <a:srgbClr val="5B574F"/>
        </a:solidFill>
        <a:effectLst/>
      </p:bgPr>
    </p:bg>
    <p:spTree>
      <p:nvGrpSpPr>
        <p:cNvPr id="1" name=""/>
        <p:cNvGrpSpPr/>
        <p:nvPr/>
      </p:nvGrpSpPr>
      <p:grpSpPr>
        <a:xfrm>
          <a:off x="0" y="0"/>
          <a:ext cx="0" cy="0"/>
          <a:chOff x="0" y="0"/>
          <a:chExt cx="0" cy="0"/>
        </a:xfrm>
      </p:grpSpPr>
      <p:sp>
        <p:nvSpPr>
          <p:cNvPr id="3" name="Vrije vorm: vorm 2">
            <a:extLst>
              <a:ext uri="{FF2B5EF4-FFF2-40B4-BE49-F238E27FC236}">
                <a16:creationId xmlns:a16="http://schemas.microsoft.com/office/drawing/2014/main" id="{A71C92F4-7FEE-6A8C-E642-B6C9F1322C43}"/>
              </a:ext>
            </a:extLst>
          </p:cNvPr>
          <p:cNvSpPr/>
          <p:nvPr userDrawn="1"/>
        </p:nvSpPr>
        <p:spPr>
          <a:xfrm>
            <a:off x="6104084" y="0"/>
            <a:ext cx="6087916" cy="6858000"/>
          </a:xfrm>
          <a:custGeom>
            <a:avLst/>
            <a:gdLst>
              <a:gd name="connsiteX0" fmla="*/ 3429000 w 6087916"/>
              <a:gd name="connsiteY0" fmla="*/ 0 h 6858000"/>
              <a:gd name="connsiteX1" fmla="*/ 6087916 w 6087916"/>
              <a:gd name="connsiteY1" fmla="*/ 0 h 6858000"/>
              <a:gd name="connsiteX2" fmla="*/ 6087916 w 6087916"/>
              <a:gd name="connsiteY2" fmla="*/ 6858000 h 6858000"/>
              <a:gd name="connsiteX3" fmla="*/ 3428999 w 6087916"/>
              <a:gd name="connsiteY3" fmla="*/ 6858000 h 6858000"/>
              <a:gd name="connsiteX4" fmla="*/ 0 w 6087916"/>
              <a:gd name="connsiteY4" fmla="*/ 342900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7916" h="6858000">
                <a:moveTo>
                  <a:pt x="3429000" y="0"/>
                </a:moveTo>
                <a:lnTo>
                  <a:pt x="6087916" y="0"/>
                </a:lnTo>
                <a:lnTo>
                  <a:pt x="6087916" y="6858000"/>
                </a:lnTo>
                <a:lnTo>
                  <a:pt x="3428999" y="6858000"/>
                </a:lnTo>
                <a:lnTo>
                  <a:pt x="0" y="3429001"/>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1">
            <a:extLst>
              <a:ext uri="{FF2B5EF4-FFF2-40B4-BE49-F238E27FC236}">
                <a16:creationId xmlns:a16="http://schemas.microsoft.com/office/drawing/2014/main" id="{91F42341-06FE-8F0F-E5A9-86584049F193}"/>
              </a:ext>
            </a:extLst>
          </p:cNvPr>
          <p:cNvSpPr>
            <a:spLocks noGrp="1"/>
          </p:cNvSpPr>
          <p:nvPr>
            <p:ph type="title" hasCustomPrompt="1"/>
          </p:nvPr>
        </p:nvSpPr>
        <p:spPr>
          <a:xfrm>
            <a:off x="745868" y="370704"/>
            <a:ext cx="4955019" cy="1139258"/>
          </a:xfrm>
        </p:spPr>
        <p:txBody>
          <a:bodyPr>
            <a:normAutofit/>
          </a:bodyPr>
          <a:lstStyle>
            <a:lvl1pPr algn="l">
              <a:defRPr sz="4500" b="0">
                <a:solidFill>
                  <a:schemeClr val="bg1"/>
                </a:solidFill>
              </a:defRPr>
            </a:lvl1pPr>
          </a:lstStyle>
          <a:p>
            <a:r>
              <a:rPr lang="nl-NL"/>
              <a:t>Titel</a:t>
            </a:r>
          </a:p>
        </p:txBody>
      </p:sp>
      <p:sp>
        <p:nvSpPr>
          <p:cNvPr id="2" name="Rechthoek 1">
            <a:extLst>
              <a:ext uri="{FF2B5EF4-FFF2-40B4-BE49-F238E27FC236}">
                <a16:creationId xmlns:a16="http://schemas.microsoft.com/office/drawing/2014/main" id="{B3C498C1-240A-5A6E-6C32-B00A031DB43A}"/>
              </a:ext>
            </a:extLst>
          </p:cNvPr>
          <p:cNvSpPr/>
          <p:nvPr userDrawn="1"/>
        </p:nvSpPr>
        <p:spPr>
          <a:xfrm>
            <a:off x="1" y="5987332"/>
            <a:ext cx="12192000" cy="87066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a:p>
        </p:txBody>
      </p:sp>
      <p:pic>
        <p:nvPicPr>
          <p:cNvPr id="7" name="Graphic 6">
            <a:extLst>
              <a:ext uri="{FF2B5EF4-FFF2-40B4-BE49-F238E27FC236}">
                <a16:creationId xmlns:a16="http://schemas.microsoft.com/office/drawing/2014/main" id="{EA822659-2BA9-2930-E233-36A3FEA5007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01680" y="6206266"/>
            <a:ext cx="1327139" cy="445919"/>
          </a:xfrm>
          <a:prstGeom prst="rect">
            <a:avLst/>
          </a:prstGeom>
        </p:spPr>
      </p:pic>
      <p:pic>
        <p:nvPicPr>
          <p:cNvPr id="8" name="Graphic 7">
            <a:extLst>
              <a:ext uri="{FF2B5EF4-FFF2-40B4-BE49-F238E27FC236}">
                <a16:creationId xmlns:a16="http://schemas.microsoft.com/office/drawing/2014/main" id="{0ED44CEB-C801-A354-4600-9FF50C958E4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8663" y="6339717"/>
            <a:ext cx="1921668" cy="165899"/>
          </a:xfrm>
          <a:prstGeom prst="rect">
            <a:avLst/>
          </a:prstGeom>
        </p:spPr>
      </p:pic>
      <p:sp>
        <p:nvSpPr>
          <p:cNvPr id="6" name="Tijdelijke aanduiding voor tekst 3">
            <a:extLst>
              <a:ext uri="{FF2B5EF4-FFF2-40B4-BE49-F238E27FC236}">
                <a16:creationId xmlns:a16="http://schemas.microsoft.com/office/drawing/2014/main" id="{A9E2DC5F-4768-79A9-EC20-3BC6CB631080}"/>
              </a:ext>
            </a:extLst>
          </p:cNvPr>
          <p:cNvSpPr>
            <a:spLocks noGrp="1"/>
          </p:cNvSpPr>
          <p:nvPr>
            <p:ph type="body" sz="quarter" idx="11" hasCustomPrompt="1"/>
          </p:nvPr>
        </p:nvSpPr>
        <p:spPr>
          <a:xfrm>
            <a:off x="752220" y="1785981"/>
            <a:ext cx="4955019" cy="3929932"/>
          </a:xfrm>
        </p:spPr>
        <p:txBody>
          <a:bodyPr/>
          <a:lstStyle>
            <a:lvl1pPr>
              <a:defRPr>
                <a:solidFill>
                  <a:schemeClr val="bg1"/>
                </a:solidFill>
              </a:defRPr>
            </a:lvl1pPr>
            <a:lvl2pPr>
              <a:defRPr>
                <a:solidFill>
                  <a:schemeClr val="bg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 te bewerken</a:t>
            </a:r>
          </a:p>
          <a:p>
            <a:pPr lvl="1"/>
            <a:r>
              <a:rPr lang="nl-NL"/>
              <a:t>Een opsomming voeg je toe door op de knop ‘lijstniveau verhogen’ te klikken</a:t>
            </a:r>
          </a:p>
        </p:txBody>
      </p:sp>
    </p:spTree>
    <p:extLst>
      <p:ext uri="{BB962C8B-B14F-4D97-AF65-F5344CB8AC3E}">
        <p14:creationId xmlns:p14="http://schemas.microsoft.com/office/powerpoint/2010/main" val="4265639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el">
    <p:spTree>
      <p:nvGrpSpPr>
        <p:cNvPr id="1" name=""/>
        <p:cNvGrpSpPr/>
        <p:nvPr/>
      </p:nvGrpSpPr>
      <p:grpSpPr>
        <a:xfrm>
          <a:off x="0" y="0"/>
          <a:ext cx="0" cy="0"/>
          <a:chOff x="0" y="0"/>
          <a:chExt cx="0" cy="0"/>
        </a:xfrm>
      </p:grpSpPr>
      <p:sp>
        <p:nvSpPr>
          <p:cNvPr id="11" name="Auteur en datum"/>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Auteur en datum</a:t>
            </a:r>
          </a:p>
        </p:txBody>
      </p:sp>
      <p:sp>
        <p:nvSpPr>
          <p:cNvPr id="12" name="Naam presentatie"/>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Naam presentatie</a:t>
            </a:r>
          </a:p>
        </p:txBody>
      </p:sp>
      <p:sp>
        <p:nvSpPr>
          <p:cNvPr id="13" name="Hoofdtekst - niveau één…"/>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Ondertitel presentatie</a:t>
            </a:r>
          </a:p>
          <a:p>
            <a:pPr lvl="1"/>
            <a:endParaRPr/>
          </a:p>
          <a:p>
            <a:pPr lvl="2"/>
            <a:endParaRPr/>
          </a:p>
          <a:p>
            <a:pPr lvl="3"/>
            <a:endParaRPr/>
          </a:p>
          <a:p>
            <a:pPr lvl="4"/>
            <a:endParaRPr/>
          </a:p>
        </p:txBody>
      </p:sp>
      <p:sp>
        <p:nvSpPr>
          <p:cNvPr id="14"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9888533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el en foto">
    <p:spTree>
      <p:nvGrpSpPr>
        <p:cNvPr id="1" name=""/>
        <p:cNvGrpSpPr/>
        <p:nvPr/>
      </p:nvGrpSpPr>
      <p:grpSpPr>
        <a:xfrm>
          <a:off x="0" y="0"/>
          <a:ext cx="0" cy="0"/>
          <a:chOff x="0" y="0"/>
          <a:chExt cx="0" cy="0"/>
        </a:xfrm>
      </p:grpSpPr>
      <p:sp>
        <p:nvSpPr>
          <p:cNvPr id="21" name="Avocado's en limoenen"/>
          <p:cNvSpPr>
            <a:spLocks noGrp="1"/>
          </p:cNvSpPr>
          <p:nvPr>
            <p:ph type="pic" idx="21"/>
          </p:nvPr>
        </p:nvSpPr>
        <p:spPr>
          <a:xfrm>
            <a:off x="-577850" y="-647700"/>
            <a:ext cx="13373100" cy="8009467"/>
          </a:xfrm>
          <a:prstGeom prst="rect">
            <a:avLst/>
          </a:prstGeom>
        </p:spPr>
        <p:txBody>
          <a:bodyPr lIns="91439" tIns="45719" rIns="91439" bIns="45719">
            <a:noAutofit/>
          </a:bodyPr>
          <a:lstStyle/>
          <a:p>
            <a:endParaRPr/>
          </a:p>
        </p:txBody>
      </p:sp>
      <p:sp>
        <p:nvSpPr>
          <p:cNvPr id="22" name="Naam presentatie"/>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Naam presentatie</a:t>
            </a:r>
          </a:p>
        </p:txBody>
      </p:sp>
      <p:sp>
        <p:nvSpPr>
          <p:cNvPr id="23" name="Auteur en datum"/>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Auteur en datum</a:t>
            </a:r>
          </a:p>
        </p:txBody>
      </p:sp>
      <p:sp>
        <p:nvSpPr>
          <p:cNvPr id="24" name="Hoofdtekst - niveau één…"/>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Ondertitel presentatie</a:t>
            </a:r>
          </a:p>
          <a:p>
            <a:pPr lvl="1"/>
            <a:endParaRPr/>
          </a:p>
          <a:p>
            <a:pPr lvl="2"/>
            <a:endParaRPr/>
          </a:p>
          <a:p>
            <a:pPr lvl="3"/>
            <a:endParaRPr/>
          </a:p>
          <a:p>
            <a:pPr lvl="4"/>
            <a:endParaRPr/>
          </a:p>
        </p:txBody>
      </p:sp>
      <p:sp>
        <p:nvSpPr>
          <p:cNvPr id="25"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6620415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el en foto alt">
    <p:spTree>
      <p:nvGrpSpPr>
        <p:cNvPr id="1" name=""/>
        <p:cNvGrpSpPr/>
        <p:nvPr/>
      </p:nvGrpSpPr>
      <p:grpSpPr>
        <a:xfrm>
          <a:off x="0" y="0"/>
          <a:ext cx="0" cy="0"/>
          <a:chOff x="0" y="0"/>
          <a:chExt cx="0" cy="0"/>
        </a:xfrm>
      </p:grpSpPr>
      <p:sp>
        <p:nvSpPr>
          <p:cNvPr id="32" name="Schaal met zalmkoekjes, salade en hummus"/>
          <p:cNvSpPr>
            <a:spLocks noGrp="1"/>
          </p:cNvSpPr>
          <p:nvPr>
            <p:ph type="pic" idx="21"/>
          </p:nvPr>
        </p:nvSpPr>
        <p:spPr>
          <a:xfrm>
            <a:off x="5486400" y="-101600"/>
            <a:ext cx="6072419" cy="7067550"/>
          </a:xfrm>
          <a:prstGeom prst="rect">
            <a:avLst/>
          </a:prstGeom>
        </p:spPr>
        <p:txBody>
          <a:bodyPr lIns="91439" tIns="45719" rIns="91439" bIns="45719">
            <a:noAutofit/>
          </a:bodyPr>
          <a:lstStyle/>
          <a:p>
            <a:endParaRPr/>
          </a:p>
        </p:txBody>
      </p:sp>
      <p:sp>
        <p:nvSpPr>
          <p:cNvPr id="33" name="Naam dia"/>
          <p:cNvSpPr txBox="1">
            <a:spLocks noGrp="1"/>
          </p:cNvSpPr>
          <p:nvPr>
            <p:ph type="title" hasCustomPrompt="1"/>
          </p:nvPr>
        </p:nvSpPr>
        <p:spPr>
          <a:xfrm>
            <a:off x="603250" y="635000"/>
            <a:ext cx="4889500" cy="2941137"/>
          </a:xfrm>
          <a:prstGeom prst="rect">
            <a:avLst/>
          </a:prstGeom>
        </p:spPr>
        <p:txBody>
          <a:bodyPr anchor="b"/>
          <a:lstStyle/>
          <a:p>
            <a:r>
              <a:t>Naam dia</a:t>
            </a:r>
          </a:p>
        </p:txBody>
      </p:sp>
      <p:sp>
        <p:nvSpPr>
          <p:cNvPr id="34" name="Hoofdtekst - niveau één…"/>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Ondertitel dia</a:t>
            </a:r>
          </a:p>
          <a:p>
            <a:pPr lvl="1"/>
            <a:endParaRPr/>
          </a:p>
          <a:p>
            <a:pPr lvl="2"/>
            <a:endParaRPr/>
          </a:p>
          <a:p>
            <a:pPr lvl="3"/>
            <a:endParaRPr/>
          </a:p>
          <a:p>
            <a:pPr lvl="4"/>
            <a:endParaRPr/>
          </a:p>
        </p:txBody>
      </p:sp>
      <p:sp>
        <p:nvSpPr>
          <p:cNvPr id="35" name="Dianummer"/>
          <p:cNvSpPr txBox="1">
            <a:spLocks noGrp="1"/>
          </p:cNvSpPr>
          <p:nvPr>
            <p:ph type="sldNum" sz="quarter" idx="2"/>
          </p:nvPr>
        </p:nvSpPr>
        <p:spPr>
          <a:xfrm>
            <a:off x="5935782" y="6488825"/>
            <a:ext cx="314189" cy="241092"/>
          </a:xfrm>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68266941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42" name="Naam dia"/>
          <p:cNvSpPr txBox="1">
            <a:spLocks noGrp="1"/>
          </p:cNvSpPr>
          <p:nvPr>
            <p:ph type="title" hasCustomPrompt="1"/>
          </p:nvPr>
        </p:nvSpPr>
        <p:spPr>
          <a:prstGeom prst="rect">
            <a:avLst/>
          </a:prstGeom>
        </p:spPr>
        <p:txBody>
          <a:bodyPr/>
          <a:lstStyle/>
          <a:p>
            <a:r>
              <a:t>Naam dia</a:t>
            </a:r>
          </a:p>
        </p:txBody>
      </p:sp>
      <p:sp>
        <p:nvSpPr>
          <p:cNvPr id="43" name="Ondertitel dia"/>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Ondertitel dia</a:t>
            </a:r>
          </a:p>
        </p:txBody>
      </p:sp>
      <p:sp>
        <p:nvSpPr>
          <p:cNvPr id="44" name="Hoofdtekst - niveau één…"/>
          <p:cNvSpPr txBox="1">
            <a:spLocks noGrp="1"/>
          </p:cNvSpPr>
          <p:nvPr>
            <p:ph type="body" idx="1" hasCustomPrompt="1"/>
          </p:nvPr>
        </p:nvSpPr>
        <p:spPr>
          <a:prstGeom prst="rect">
            <a:avLst/>
          </a:prstGeom>
        </p:spPr>
        <p:txBody>
          <a:bodyPr/>
          <a:lstStyle/>
          <a:p>
            <a:r>
              <a:t>Dia-opsommingstekst</a:t>
            </a:r>
          </a:p>
          <a:p>
            <a:pPr lvl="1"/>
            <a:endParaRPr/>
          </a:p>
          <a:p>
            <a:pPr lvl="2"/>
            <a:endParaRPr/>
          </a:p>
          <a:p>
            <a:pPr lvl="3"/>
            <a:endParaRPr/>
          </a:p>
          <a:p>
            <a:pPr lvl="4"/>
            <a:endParaRPr/>
          </a:p>
        </p:txBody>
      </p:sp>
      <p:sp>
        <p:nvSpPr>
          <p:cNvPr id="45"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863103041"/>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Opsomming">
    <p:spTree>
      <p:nvGrpSpPr>
        <p:cNvPr id="1" name=""/>
        <p:cNvGrpSpPr/>
        <p:nvPr/>
      </p:nvGrpSpPr>
      <p:grpSpPr>
        <a:xfrm>
          <a:off x="0" y="0"/>
          <a:ext cx="0" cy="0"/>
          <a:chOff x="0" y="0"/>
          <a:chExt cx="0" cy="0"/>
        </a:xfrm>
      </p:grpSpPr>
      <p:sp>
        <p:nvSpPr>
          <p:cNvPr id="52" name="Hoofdtekst - niveau één…"/>
          <p:cNvSpPr txBox="1">
            <a:spLocks noGrp="1"/>
          </p:cNvSpPr>
          <p:nvPr>
            <p:ph type="body" idx="1" hasCustomPrompt="1"/>
          </p:nvPr>
        </p:nvSpPr>
        <p:spPr>
          <a:prstGeom prst="rect">
            <a:avLst/>
          </a:prstGeom>
        </p:spPr>
        <p:txBody>
          <a:bodyPr numCol="2" spcCol="1098550"/>
          <a:lstStyle/>
          <a:p>
            <a:r>
              <a:t>Dia-opsommingstekst</a:t>
            </a:r>
          </a:p>
          <a:p>
            <a:pPr lvl="1"/>
            <a:endParaRPr/>
          </a:p>
          <a:p>
            <a:pPr lvl="2"/>
            <a:endParaRPr/>
          </a:p>
          <a:p>
            <a:pPr lvl="3"/>
            <a:endParaRPr/>
          </a:p>
          <a:p>
            <a:pPr lvl="4"/>
            <a:endParaRPr/>
          </a:p>
        </p:txBody>
      </p:sp>
      <p:sp>
        <p:nvSpPr>
          <p:cNvPr id="5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690250317"/>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el, opsomm., foto">
    <p:spTree>
      <p:nvGrpSpPr>
        <p:cNvPr id="1" name=""/>
        <p:cNvGrpSpPr/>
        <p:nvPr/>
      </p:nvGrpSpPr>
      <p:grpSpPr>
        <a:xfrm>
          <a:off x="0" y="0"/>
          <a:ext cx="0" cy="0"/>
          <a:chOff x="0" y="0"/>
          <a:chExt cx="0" cy="0"/>
        </a:xfrm>
      </p:grpSpPr>
      <p:sp>
        <p:nvSpPr>
          <p:cNvPr id="60" name="Ondertitel dia"/>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Ondertitel dia</a:t>
            </a:r>
          </a:p>
        </p:txBody>
      </p:sp>
      <p:sp>
        <p:nvSpPr>
          <p:cNvPr id="61" name="Hoofdtekst - niveau één…"/>
          <p:cNvSpPr txBox="1">
            <a:spLocks noGrp="1"/>
          </p:cNvSpPr>
          <p:nvPr>
            <p:ph type="body" sz="half" idx="1" hasCustomPrompt="1"/>
          </p:nvPr>
        </p:nvSpPr>
        <p:spPr>
          <a:xfrm>
            <a:off x="603250" y="2124252"/>
            <a:ext cx="4889500" cy="4128315"/>
          </a:xfrm>
          <a:prstGeom prst="rect">
            <a:avLst/>
          </a:prstGeom>
        </p:spPr>
        <p:txBody>
          <a:bodyPr/>
          <a:lstStyle/>
          <a:p>
            <a:r>
              <a:t>Dia-opsommingstekst</a:t>
            </a:r>
          </a:p>
          <a:p>
            <a:pPr lvl="1"/>
            <a:endParaRPr/>
          </a:p>
          <a:p>
            <a:pPr lvl="2"/>
            <a:endParaRPr/>
          </a:p>
          <a:p>
            <a:pPr lvl="3"/>
            <a:endParaRPr/>
          </a:p>
          <a:p>
            <a:pPr lvl="4"/>
            <a:endParaRPr/>
          </a:p>
        </p:txBody>
      </p:sp>
      <p:sp>
        <p:nvSpPr>
          <p:cNvPr id="62" name="Schaal pappardellepasta met peterselieboter, geroosterde hazelnoten en geraspte parmezaanse kaas"/>
          <p:cNvSpPr>
            <a:spLocks noGrp="1"/>
          </p:cNvSpPr>
          <p:nvPr>
            <p:ph type="pic" idx="22"/>
          </p:nvPr>
        </p:nvSpPr>
        <p:spPr>
          <a:xfrm>
            <a:off x="6096000" y="-203633"/>
            <a:ext cx="5458437" cy="7277916"/>
          </a:xfrm>
          <a:prstGeom prst="rect">
            <a:avLst/>
          </a:prstGeom>
        </p:spPr>
        <p:txBody>
          <a:bodyPr lIns="91439" tIns="45719" rIns="91439" bIns="45719">
            <a:noAutofit/>
          </a:bodyPr>
          <a:lstStyle/>
          <a:p>
            <a:endParaRPr/>
          </a:p>
        </p:txBody>
      </p:sp>
      <p:sp>
        <p:nvSpPr>
          <p:cNvPr id="63" name="Naam dia"/>
          <p:cNvSpPr txBox="1">
            <a:spLocks noGrp="1"/>
          </p:cNvSpPr>
          <p:nvPr>
            <p:ph type="title" hasCustomPrompt="1"/>
          </p:nvPr>
        </p:nvSpPr>
        <p:spPr>
          <a:xfrm>
            <a:off x="603250" y="539750"/>
            <a:ext cx="4889500" cy="717550"/>
          </a:xfrm>
          <a:prstGeom prst="rect">
            <a:avLst/>
          </a:prstGeom>
        </p:spPr>
        <p:txBody>
          <a:bodyPr/>
          <a:lstStyle/>
          <a:p>
            <a:r>
              <a:t>Naam dia</a:t>
            </a:r>
          </a:p>
        </p:txBody>
      </p:sp>
      <p:sp>
        <p:nvSpPr>
          <p:cNvPr id="64"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77794287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els, opsommingstekens en livevideo klein">
    <p:spTree>
      <p:nvGrpSpPr>
        <p:cNvPr id="1" name=""/>
        <p:cNvGrpSpPr/>
        <p:nvPr/>
      </p:nvGrpSpPr>
      <p:grpSpPr>
        <a:xfrm>
          <a:off x="0" y="0"/>
          <a:ext cx="0" cy="0"/>
          <a:chOff x="0" y="0"/>
          <a:chExt cx="0" cy="0"/>
        </a:xfrm>
      </p:grpSpPr>
      <p:sp>
        <p:nvSpPr>
          <p:cNvPr id="71" name="Ondertitel dia"/>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Ondertitel dia</a:t>
            </a:r>
          </a:p>
        </p:txBody>
      </p:sp>
      <p:sp>
        <p:nvSpPr>
          <p:cNvPr id="72" name="Hoofdtekst - niveau één…"/>
          <p:cNvSpPr txBox="1">
            <a:spLocks noGrp="1"/>
          </p:cNvSpPr>
          <p:nvPr>
            <p:ph type="body" sz="half" idx="1" hasCustomPrompt="1"/>
          </p:nvPr>
        </p:nvSpPr>
        <p:spPr>
          <a:xfrm>
            <a:off x="603250" y="2124252"/>
            <a:ext cx="4889500" cy="4128315"/>
          </a:xfrm>
          <a:prstGeom prst="rect">
            <a:avLst/>
          </a:prstGeom>
        </p:spPr>
        <p:txBody>
          <a:bodyPr/>
          <a:lstStyle/>
          <a:p>
            <a:r>
              <a:t>Dia-opsommingstekst</a:t>
            </a:r>
          </a:p>
          <a:p>
            <a:pPr lvl="1"/>
            <a:endParaRPr/>
          </a:p>
          <a:p>
            <a:pPr lvl="2"/>
            <a:endParaRPr/>
          </a:p>
          <a:p>
            <a:pPr lvl="3"/>
            <a:endParaRPr/>
          </a:p>
          <a:p>
            <a:pPr lvl="4"/>
            <a:endParaRPr/>
          </a:p>
        </p:txBody>
      </p:sp>
      <p:sp>
        <p:nvSpPr>
          <p:cNvPr id="73" name="Naam dia"/>
          <p:cNvSpPr txBox="1">
            <a:spLocks noGrp="1"/>
          </p:cNvSpPr>
          <p:nvPr>
            <p:ph type="title" hasCustomPrompt="1"/>
          </p:nvPr>
        </p:nvSpPr>
        <p:spPr>
          <a:xfrm>
            <a:off x="603250" y="539750"/>
            <a:ext cx="4889500" cy="717550"/>
          </a:xfrm>
          <a:prstGeom prst="rect">
            <a:avLst/>
          </a:prstGeom>
        </p:spPr>
        <p:txBody>
          <a:bodyPr/>
          <a:lstStyle/>
          <a:p>
            <a:r>
              <a:t>Naam dia</a:t>
            </a:r>
          </a:p>
        </p:txBody>
      </p:sp>
      <p:sp>
        <p:nvSpPr>
          <p:cNvPr id="74"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123778275"/>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els, opsommingstekens en livevideo groot">
    <p:spTree>
      <p:nvGrpSpPr>
        <p:cNvPr id="1" name=""/>
        <p:cNvGrpSpPr/>
        <p:nvPr/>
      </p:nvGrpSpPr>
      <p:grpSpPr>
        <a:xfrm>
          <a:off x="0" y="0"/>
          <a:ext cx="0" cy="0"/>
          <a:chOff x="0" y="0"/>
          <a:chExt cx="0" cy="0"/>
        </a:xfrm>
      </p:grpSpPr>
      <p:sp>
        <p:nvSpPr>
          <p:cNvPr id="81" name="Ondertitel dia"/>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Ondertitel dia</a:t>
            </a:r>
          </a:p>
        </p:txBody>
      </p:sp>
      <p:sp>
        <p:nvSpPr>
          <p:cNvPr id="82" name="Hoofdtekst - niveau één…"/>
          <p:cNvSpPr txBox="1">
            <a:spLocks noGrp="1"/>
          </p:cNvSpPr>
          <p:nvPr>
            <p:ph type="body" sz="half" idx="1" hasCustomPrompt="1"/>
          </p:nvPr>
        </p:nvSpPr>
        <p:spPr>
          <a:xfrm>
            <a:off x="603250" y="2124252"/>
            <a:ext cx="4889500" cy="4128315"/>
          </a:xfrm>
          <a:prstGeom prst="rect">
            <a:avLst/>
          </a:prstGeom>
        </p:spPr>
        <p:txBody>
          <a:bodyPr/>
          <a:lstStyle/>
          <a:p>
            <a:r>
              <a:t>Dia-opsommingstekst</a:t>
            </a:r>
          </a:p>
          <a:p>
            <a:pPr lvl="1"/>
            <a:endParaRPr/>
          </a:p>
          <a:p>
            <a:pPr lvl="2"/>
            <a:endParaRPr/>
          </a:p>
          <a:p>
            <a:pPr lvl="3"/>
            <a:endParaRPr/>
          </a:p>
          <a:p>
            <a:pPr lvl="4"/>
            <a:endParaRPr/>
          </a:p>
        </p:txBody>
      </p:sp>
      <p:sp>
        <p:nvSpPr>
          <p:cNvPr id="83" name="Naam dia"/>
          <p:cNvSpPr txBox="1">
            <a:spLocks noGrp="1"/>
          </p:cNvSpPr>
          <p:nvPr>
            <p:ph type="title" hasCustomPrompt="1"/>
          </p:nvPr>
        </p:nvSpPr>
        <p:spPr>
          <a:xfrm>
            <a:off x="603250" y="539750"/>
            <a:ext cx="4889500" cy="717550"/>
          </a:xfrm>
          <a:prstGeom prst="rect">
            <a:avLst/>
          </a:prstGeom>
        </p:spPr>
        <p:txBody>
          <a:bodyPr/>
          <a:lstStyle/>
          <a:p>
            <a:r>
              <a:t>Naam dia</a:t>
            </a:r>
          </a:p>
        </p:txBody>
      </p:sp>
      <p:sp>
        <p:nvSpPr>
          <p:cNvPr id="84"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16947949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Sectie">
    <p:spTree>
      <p:nvGrpSpPr>
        <p:cNvPr id="1" name=""/>
        <p:cNvGrpSpPr/>
        <p:nvPr/>
      </p:nvGrpSpPr>
      <p:grpSpPr>
        <a:xfrm>
          <a:off x="0" y="0"/>
          <a:ext cx="0" cy="0"/>
          <a:chOff x="0" y="0"/>
          <a:chExt cx="0" cy="0"/>
        </a:xfrm>
      </p:grpSpPr>
      <p:sp>
        <p:nvSpPr>
          <p:cNvPr id="91" name="Sectietitel"/>
          <p:cNvSpPr txBox="1">
            <a:spLocks noGrp="1"/>
          </p:cNvSpPr>
          <p:nvPr>
            <p:ph type="title" hasCustomPrompt="1"/>
          </p:nvPr>
        </p:nvSpPr>
        <p:spPr>
          <a:xfrm>
            <a:off x="603248" y="2266950"/>
            <a:ext cx="10985502"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Sectietitel</a:t>
            </a:r>
          </a:p>
        </p:txBody>
      </p:sp>
      <p:sp>
        <p:nvSpPr>
          <p:cNvPr id="92" name="Dianummer"/>
          <p:cNvSpPr txBox="1">
            <a:spLocks noGrp="1"/>
          </p:cNvSpPr>
          <p:nvPr>
            <p:ph type="sldNum" sz="quarter" idx="2"/>
          </p:nvPr>
        </p:nvSpPr>
        <p:spPr>
          <a:xfrm>
            <a:off x="5935782" y="6488825"/>
            <a:ext cx="314189" cy="241092"/>
          </a:xfrm>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40241258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Alleen titel">
    <p:spTree>
      <p:nvGrpSpPr>
        <p:cNvPr id="1" name=""/>
        <p:cNvGrpSpPr/>
        <p:nvPr/>
      </p:nvGrpSpPr>
      <p:grpSpPr>
        <a:xfrm>
          <a:off x="0" y="0"/>
          <a:ext cx="0" cy="0"/>
          <a:chOff x="0" y="0"/>
          <a:chExt cx="0" cy="0"/>
        </a:xfrm>
      </p:grpSpPr>
      <p:sp>
        <p:nvSpPr>
          <p:cNvPr id="99" name="Naam dia"/>
          <p:cNvSpPr txBox="1">
            <a:spLocks noGrp="1"/>
          </p:cNvSpPr>
          <p:nvPr>
            <p:ph type="title" hasCustomPrompt="1"/>
          </p:nvPr>
        </p:nvSpPr>
        <p:spPr>
          <a:xfrm>
            <a:off x="603250" y="539750"/>
            <a:ext cx="10985500" cy="717475"/>
          </a:xfrm>
          <a:prstGeom prst="rect">
            <a:avLst/>
          </a:prstGeom>
        </p:spPr>
        <p:txBody>
          <a:bodyPr/>
          <a:lstStyle/>
          <a:p>
            <a:r>
              <a:t>Naam dia</a:t>
            </a:r>
          </a:p>
        </p:txBody>
      </p:sp>
      <p:sp>
        <p:nvSpPr>
          <p:cNvPr id="100" name="Ondertitel dia"/>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Ondertitel dia</a:t>
            </a:r>
          </a:p>
        </p:txBody>
      </p:sp>
      <p:sp>
        <p:nvSpPr>
          <p:cNvPr id="101"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784941290"/>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Titel agenda"/>
          <p:cNvSpPr txBox="1">
            <a:spLocks noGrp="1"/>
          </p:cNvSpPr>
          <p:nvPr>
            <p:ph type="title" hasCustomPrompt="1"/>
          </p:nvPr>
        </p:nvSpPr>
        <p:spPr>
          <a:xfrm>
            <a:off x="603250" y="539750"/>
            <a:ext cx="10985500" cy="717550"/>
          </a:xfrm>
          <a:prstGeom prst="rect">
            <a:avLst/>
          </a:prstGeom>
        </p:spPr>
        <p:txBody>
          <a:bodyPr/>
          <a:lstStyle/>
          <a:p>
            <a:r>
              <a:t>Titel agenda</a:t>
            </a:r>
          </a:p>
        </p:txBody>
      </p:sp>
      <p:sp>
        <p:nvSpPr>
          <p:cNvPr id="109" name="Ondertitel agenda"/>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Ondertitel agenda</a:t>
            </a:r>
          </a:p>
        </p:txBody>
      </p:sp>
      <p:sp>
        <p:nvSpPr>
          <p:cNvPr id="110" name="Hoofdtekst - niveau één…"/>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Agendaonderwerpen</a:t>
            </a:r>
          </a:p>
          <a:p>
            <a:pPr lvl="1"/>
            <a:endParaRPr/>
          </a:p>
          <a:p>
            <a:pPr lvl="2"/>
            <a:endParaRPr/>
          </a:p>
          <a:p>
            <a:pPr lvl="3"/>
            <a:endParaRPr/>
          </a:p>
          <a:p>
            <a:pPr lvl="4"/>
            <a:endParaRPr/>
          </a:p>
        </p:txBody>
      </p:sp>
      <p:sp>
        <p:nvSpPr>
          <p:cNvPr id="111"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4786268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Uiting">
    <p:spTree>
      <p:nvGrpSpPr>
        <p:cNvPr id="1" name=""/>
        <p:cNvGrpSpPr/>
        <p:nvPr/>
      </p:nvGrpSpPr>
      <p:grpSpPr>
        <a:xfrm>
          <a:off x="0" y="0"/>
          <a:ext cx="0" cy="0"/>
          <a:chOff x="0" y="0"/>
          <a:chExt cx="0" cy="0"/>
        </a:xfrm>
      </p:grpSpPr>
      <p:sp>
        <p:nvSpPr>
          <p:cNvPr id="118" name="Hoofdtekst - niveau één…"/>
          <p:cNvSpPr txBox="1">
            <a:spLocks noGrp="1"/>
          </p:cNvSpPr>
          <p:nvPr>
            <p:ph type="body" sz="half" idx="1" hasCustomPrompt="1"/>
          </p:nvPr>
        </p:nvSpPr>
        <p:spPr>
          <a:xfrm>
            <a:off x="603250" y="2460422"/>
            <a:ext cx="10985500" cy="1937157"/>
          </a:xfrm>
          <a:prstGeom prst="rect">
            <a:avLst/>
          </a:prstGeom>
        </p:spPr>
        <p:txBody>
          <a:bodyPr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22860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45720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68580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91440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Uiting</a:t>
            </a:r>
          </a:p>
          <a:p>
            <a:pPr lvl="1"/>
            <a:endParaRPr/>
          </a:p>
          <a:p>
            <a:pPr lvl="2"/>
            <a:endParaRPr/>
          </a:p>
          <a:p>
            <a:pPr lvl="3"/>
            <a:endParaRPr/>
          </a:p>
          <a:p>
            <a:pPr lvl="4"/>
            <a:endParaRPr/>
          </a:p>
        </p:txBody>
      </p:sp>
      <p:sp>
        <p:nvSpPr>
          <p:cNvPr id="11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437233207"/>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Groot feit">
    <p:spTree>
      <p:nvGrpSpPr>
        <p:cNvPr id="1" name=""/>
        <p:cNvGrpSpPr/>
        <p:nvPr/>
      </p:nvGrpSpPr>
      <p:grpSpPr>
        <a:xfrm>
          <a:off x="0" y="0"/>
          <a:ext cx="0" cy="0"/>
          <a:chOff x="0" y="0"/>
          <a:chExt cx="0" cy="0"/>
        </a:xfrm>
      </p:grpSpPr>
      <p:sp>
        <p:nvSpPr>
          <p:cNvPr id="126" name="Hoofdtekst - niveau één…"/>
          <p:cNvSpPr txBox="1">
            <a:spLocks noGrp="1"/>
          </p:cNvSpPr>
          <p:nvPr>
            <p:ph type="body" idx="1" hasCustomPrompt="1"/>
          </p:nvPr>
        </p:nvSpPr>
        <p:spPr>
          <a:xfrm>
            <a:off x="603250" y="537964"/>
            <a:ext cx="10985500" cy="3620792"/>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27" name="Feitinformatie"/>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r>
              <a:t>Feitinformatie</a:t>
            </a:r>
          </a:p>
        </p:txBody>
      </p:sp>
      <p:sp>
        <p:nvSpPr>
          <p:cNvPr id="12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672032733"/>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Citaat">
    <p:spTree>
      <p:nvGrpSpPr>
        <p:cNvPr id="1" name=""/>
        <p:cNvGrpSpPr/>
        <p:nvPr/>
      </p:nvGrpSpPr>
      <p:grpSpPr>
        <a:xfrm>
          <a:off x="0" y="0"/>
          <a:ext cx="0" cy="0"/>
          <a:chOff x="0" y="0"/>
          <a:chExt cx="0" cy="0"/>
        </a:xfrm>
      </p:grpSpPr>
      <p:sp>
        <p:nvSpPr>
          <p:cNvPr id="135" name="Toekenning"/>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Toekenning</a:t>
            </a:r>
          </a:p>
        </p:txBody>
      </p:sp>
      <p:sp>
        <p:nvSpPr>
          <p:cNvPr id="136" name="Hoofdtekst - niveau één…"/>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sym typeface="Helvetica Neue Medium"/>
              </a:defRPr>
            </a:lvl1pPr>
            <a:lvl2pPr marL="319462" indent="-6350">
              <a:spcBef>
                <a:spcPts val="0"/>
              </a:spcBef>
              <a:buSzTx/>
              <a:buNone/>
              <a:defRPr sz="4250" spc="-85">
                <a:latin typeface="Helvetica Neue Medium"/>
                <a:ea typeface="Helvetica Neue Medium"/>
                <a:cs typeface="Helvetica Neue Medium"/>
                <a:sym typeface="Helvetica Neue Medium"/>
              </a:defRPr>
            </a:lvl2pPr>
            <a:lvl3pPr marL="319462" indent="222250">
              <a:spcBef>
                <a:spcPts val="0"/>
              </a:spcBef>
              <a:buSzTx/>
              <a:buNone/>
              <a:defRPr sz="4250" spc="-85">
                <a:latin typeface="Helvetica Neue Medium"/>
                <a:ea typeface="Helvetica Neue Medium"/>
                <a:cs typeface="Helvetica Neue Medium"/>
                <a:sym typeface="Helvetica Neue Medium"/>
              </a:defRPr>
            </a:lvl3pPr>
            <a:lvl4pPr marL="319462" indent="450850">
              <a:spcBef>
                <a:spcPts val="0"/>
              </a:spcBef>
              <a:buSzTx/>
              <a:buNone/>
              <a:defRPr sz="4250" spc="-85">
                <a:latin typeface="Helvetica Neue Medium"/>
                <a:ea typeface="Helvetica Neue Medium"/>
                <a:cs typeface="Helvetica Neue Medium"/>
                <a:sym typeface="Helvetica Neue Medium"/>
              </a:defRPr>
            </a:lvl4pPr>
            <a:lvl5pPr marL="319462" indent="679450">
              <a:spcBef>
                <a:spcPts val="0"/>
              </a:spcBef>
              <a:buSzTx/>
              <a:buNone/>
              <a:defRPr sz="4250" spc="-85">
                <a:latin typeface="Helvetica Neue Medium"/>
                <a:ea typeface="Helvetica Neue Medium"/>
                <a:cs typeface="Helvetica Neue Medium"/>
                <a:sym typeface="Helvetica Neue Medium"/>
              </a:defRPr>
            </a:lvl5pPr>
          </a:lstStyle>
          <a:p>
            <a:r>
              <a:t>“Bijzonder citaat”</a:t>
            </a:r>
          </a:p>
          <a:p>
            <a:pPr lvl="1"/>
            <a:endParaRPr/>
          </a:p>
          <a:p>
            <a:pPr lvl="2"/>
            <a:endParaRPr/>
          </a:p>
          <a:p>
            <a:pPr lvl="3"/>
            <a:endParaRPr/>
          </a:p>
          <a:p>
            <a:pPr lvl="4"/>
            <a:endParaRPr/>
          </a:p>
        </p:txBody>
      </p:sp>
      <p:sp>
        <p:nvSpPr>
          <p:cNvPr id="137"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079561949"/>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Foto - driemaal">
    <p:spTree>
      <p:nvGrpSpPr>
        <p:cNvPr id="1" name=""/>
        <p:cNvGrpSpPr/>
        <p:nvPr/>
      </p:nvGrpSpPr>
      <p:grpSpPr>
        <a:xfrm>
          <a:off x="0" y="0"/>
          <a:ext cx="0" cy="0"/>
          <a:chOff x="0" y="0"/>
          <a:chExt cx="0" cy="0"/>
        </a:xfrm>
      </p:grpSpPr>
      <p:sp>
        <p:nvSpPr>
          <p:cNvPr id="144" name="Schaal salade met gebakken rijst, gekookte eieren en eetstokjes"/>
          <p:cNvSpPr>
            <a:spLocks noGrp="1"/>
          </p:cNvSpPr>
          <p:nvPr>
            <p:ph type="pic" sz="quarter" idx="21"/>
          </p:nvPr>
        </p:nvSpPr>
        <p:spPr>
          <a:xfrm>
            <a:off x="7880350" y="508000"/>
            <a:ext cx="3719550" cy="2974839"/>
          </a:xfrm>
          <a:prstGeom prst="rect">
            <a:avLst/>
          </a:prstGeom>
        </p:spPr>
        <p:txBody>
          <a:bodyPr lIns="91439" tIns="45719" rIns="91439" bIns="45719">
            <a:noAutofit/>
          </a:bodyPr>
          <a:lstStyle/>
          <a:p>
            <a:endParaRPr/>
          </a:p>
        </p:txBody>
      </p:sp>
      <p:sp>
        <p:nvSpPr>
          <p:cNvPr id="145" name="Schaal met zalmkoekjes, salade en hummus "/>
          <p:cNvSpPr>
            <a:spLocks noGrp="1"/>
          </p:cNvSpPr>
          <p:nvPr>
            <p:ph type="pic" sz="half" idx="22"/>
          </p:nvPr>
        </p:nvSpPr>
        <p:spPr>
          <a:xfrm>
            <a:off x="6750050" y="1989138"/>
            <a:ext cx="5219700" cy="6075091"/>
          </a:xfrm>
          <a:prstGeom prst="rect">
            <a:avLst/>
          </a:prstGeom>
        </p:spPr>
        <p:txBody>
          <a:bodyPr lIns="91439" tIns="45719" rIns="91439" bIns="45719">
            <a:noAutofit/>
          </a:bodyPr>
          <a:lstStyle/>
          <a:p>
            <a:endParaRPr/>
          </a:p>
        </p:txBody>
      </p:sp>
      <p:sp>
        <p:nvSpPr>
          <p:cNvPr id="146" name="Schaal pappardellepasta met peterselieboter, geroosterde hazelnoten en geraspte parmezaanse kaas"/>
          <p:cNvSpPr>
            <a:spLocks noGrp="1"/>
          </p:cNvSpPr>
          <p:nvPr>
            <p:ph type="pic" idx="23"/>
          </p:nvPr>
        </p:nvSpPr>
        <p:spPr>
          <a:xfrm>
            <a:off x="-69850" y="247650"/>
            <a:ext cx="8305800" cy="6229350"/>
          </a:xfrm>
          <a:prstGeom prst="rect">
            <a:avLst/>
          </a:prstGeom>
        </p:spPr>
        <p:txBody>
          <a:bodyPr lIns="91439" tIns="45719" rIns="91439" bIns="45719">
            <a:noAutofit/>
          </a:bodyPr>
          <a:lstStyle/>
          <a:p>
            <a:endParaRPr/>
          </a:p>
        </p:txBody>
      </p:sp>
      <p:sp>
        <p:nvSpPr>
          <p:cNvPr id="147"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760840690"/>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54" name="schaal salade met gebakken rijst, gekookte eieren en eetstokjes"/>
          <p:cNvSpPr>
            <a:spLocks noGrp="1"/>
          </p:cNvSpPr>
          <p:nvPr>
            <p:ph type="pic" idx="21"/>
          </p:nvPr>
        </p:nvSpPr>
        <p:spPr>
          <a:xfrm>
            <a:off x="-666750" y="-2762250"/>
            <a:ext cx="13525500" cy="10820400"/>
          </a:xfrm>
          <a:prstGeom prst="rect">
            <a:avLst/>
          </a:prstGeom>
        </p:spPr>
        <p:txBody>
          <a:bodyPr lIns="91439" tIns="45719" rIns="91439" bIns="45719">
            <a:noAutofit/>
          </a:bodyPr>
          <a:lstStyle/>
          <a:p>
            <a:endParaRPr/>
          </a:p>
        </p:txBody>
      </p:sp>
      <p:sp>
        <p:nvSpPr>
          <p:cNvPr id="155"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385660931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Leeg">
    <p:spTree>
      <p:nvGrpSpPr>
        <p:cNvPr id="1" name=""/>
        <p:cNvGrpSpPr/>
        <p:nvPr/>
      </p:nvGrpSpPr>
      <p:grpSpPr>
        <a:xfrm>
          <a:off x="0" y="0"/>
          <a:ext cx="0" cy="0"/>
          <a:chOff x="0" y="0"/>
          <a:chExt cx="0" cy="0"/>
        </a:xfrm>
      </p:grpSpPr>
      <p:sp>
        <p:nvSpPr>
          <p:cNvPr id="162"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589414871"/>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eldia">
    <p:spTree>
      <p:nvGrpSpPr>
        <p:cNvPr id="1" name=""/>
        <p:cNvGrpSpPr/>
        <p:nvPr/>
      </p:nvGrpSpPr>
      <p:grpSpPr>
        <a:xfrm>
          <a:off x="0" y="0"/>
          <a:ext cx="0" cy="0"/>
          <a:chOff x="0" y="0"/>
          <a:chExt cx="0" cy="0"/>
        </a:xfrm>
      </p:grpSpPr>
      <p:grpSp>
        <p:nvGrpSpPr>
          <p:cNvPr id="179" name="Group 6"/>
          <p:cNvGrpSpPr/>
          <p:nvPr/>
        </p:nvGrpSpPr>
        <p:grpSpPr>
          <a:xfrm>
            <a:off x="-3" y="-8468"/>
            <a:ext cx="12192003" cy="6866470"/>
            <a:chOff x="-3" y="0"/>
            <a:chExt cx="24384005" cy="13732938"/>
          </a:xfrm>
        </p:grpSpPr>
        <p:sp>
          <p:nvSpPr>
            <p:cNvPr id="169" name="Straight Connector 31"/>
            <p:cNvSpPr/>
            <p:nvPr/>
          </p:nvSpPr>
          <p:spPr>
            <a:xfrm>
              <a:off x="18742026" y="16931"/>
              <a:ext cx="2438402" cy="13716008"/>
            </a:xfrm>
            <a:prstGeom prst="line">
              <a:avLst/>
            </a:prstGeom>
            <a:noFill/>
            <a:ln w="12700" cap="rnd">
              <a:solidFill>
                <a:srgbClr val="BFBFBF"/>
              </a:solidFill>
              <a:prstDash val="solid"/>
              <a:round/>
            </a:ln>
            <a:effectLst/>
          </p:spPr>
          <p:txBody>
            <a:bodyPr wrap="square" lIns="91437" tIns="91437" rIns="91437" bIns="91437" numCol="1" anchor="t">
              <a:noAutofit/>
            </a:bodyPr>
            <a:lstStyle/>
            <a:p>
              <a:pPr defTabSz="457200">
                <a:lnSpc>
                  <a:spcPct val="100000"/>
                </a:lnSpc>
                <a:spcBef>
                  <a:spcPts val="0"/>
                </a:spcBef>
                <a:defRPr sz="3600">
                  <a:latin typeface="Helvetica"/>
                  <a:ea typeface="Helvetica"/>
                  <a:cs typeface="Helvetica"/>
                  <a:sym typeface="Helvetica"/>
                </a:defRPr>
              </a:pPr>
              <a:endParaRPr sz="1800"/>
            </a:p>
          </p:txBody>
        </p:sp>
        <p:sp>
          <p:nvSpPr>
            <p:cNvPr id="170" name="Straight Connector 20"/>
            <p:cNvSpPr/>
            <p:nvPr/>
          </p:nvSpPr>
          <p:spPr>
            <a:xfrm flipH="1">
              <a:off x="14850534" y="7379760"/>
              <a:ext cx="9527119" cy="6353175"/>
            </a:xfrm>
            <a:prstGeom prst="line">
              <a:avLst/>
            </a:prstGeom>
            <a:noFill/>
            <a:ln w="12700" cap="rnd">
              <a:solidFill>
                <a:srgbClr val="D9D9D9"/>
              </a:solidFill>
              <a:prstDash val="solid"/>
              <a:round/>
            </a:ln>
            <a:effectLst/>
          </p:spPr>
          <p:txBody>
            <a:bodyPr wrap="square" lIns="91437" tIns="91437" rIns="91437" bIns="91437" numCol="1" anchor="t">
              <a:noAutofit/>
            </a:bodyPr>
            <a:lstStyle/>
            <a:p>
              <a:pPr defTabSz="457200">
                <a:lnSpc>
                  <a:spcPct val="100000"/>
                </a:lnSpc>
                <a:spcBef>
                  <a:spcPts val="0"/>
                </a:spcBef>
                <a:defRPr sz="3600">
                  <a:latin typeface="Helvetica"/>
                  <a:ea typeface="Helvetica"/>
                  <a:cs typeface="Helvetica"/>
                  <a:sym typeface="Helvetica"/>
                </a:defRPr>
              </a:pPr>
              <a:endParaRPr sz="1800"/>
            </a:p>
          </p:txBody>
        </p:sp>
        <p:sp>
          <p:nvSpPr>
            <p:cNvPr id="171" name="Rectangle 23"/>
            <p:cNvSpPr/>
            <p:nvPr/>
          </p:nvSpPr>
          <p:spPr>
            <a:xfrm>
              <a:off x="18362953" y="-1"/>
              <a:ext cx="6014699" cy="13732938"/>
            </a:xfrm>
            <a:custGeom>
              <a:avLst/>
              <a:gdLst/>
              <a:ahLst/>
              <a:cxnLst>
                <a:cxn ang="0">
                  <a:pos x="wd2" y="hd2"/>
                </a:cxn>
                <a:cxn ang="5400000">
                  <a:pos x="wd2" y="hd2"/>
                </a:cxn>
                <a:cxn ang="10800000">
                  <a:pos x="wd2" y="hd2"/>
                </a:cxn>
                <a:cxn ang="16200000">
                  <a:pos x="wd2" y="hd2"/>
                </a:cxn>
              </a:cxnLst>
              <a:rect l="0" t="0" r="r" b="b"/>
              <a:pathLst>
                <a:path w="21600" h="21600" extrusionOk="0">
                  <a:moveTo>
                    <a:pt x="14692" y="0"/>
                  </a:moveTo>
                  <a:lnTo>
                    <a:pt x="21600" y="0"/>
                  </a:lnTo>
                  <a:lnTo>
                    <a:pt x="21600" y="21600"/>
                  </a:lnTo>
                  <a:lnTo>
                    <a:pt x="0" y="21600"/>
                  </a:lnTo>
                  <a:lnTo>
                    <a:pt x="14692" y="0"/>
                  </a:lnTo>
                  <a:close/>
                </a:path>
              </a:pathLst>
            </a:custGeom>
            <a:solidFill>
              <a:srgbClr val="90C226">
                <a:alpha val="3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72" name="Rectangle 25"/>
            <p:cNvSpPr/>
            <p:nvPr/>
          </p:nvSpPr>
          <p:spPr>
            <a:xfrm>
              <a:off x="19206883" y="-1"/>
              <a:ext cx="5177119" cy="13732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0092" y="21600"/>
                  </a:lnTo>
                  <a:lnTo>
                    <a:pt x="0" y="0"/>
                  </a:lnTo>
                  <a:close/>
                </a:path>
              </a:pathLst>
            </a:custGeom>
            <a:solidFill>
              <a:srgbClr val="90C226">
                <a:alpha val="2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73" name="Isosceles Triangle 26"/>
            <p:cNvSpPr/>
            <p:nvPr/>
          </p:nvSpPr>
          <p:spPr>
            <a:xfrm>
              <a:off x="17864667" y="6112932"/>
              <a:ext cx="6519336" cy="762000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54A021">
                <a:alpha val="72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74" name="Rectangle 27"/>
            <p:cNvSpPr/>
            <p:nvPr/>
          </p:nvSpPr>
          <p:spPr>
            <a:xfrm>
              <a:off x="18669001" y="-1"/>
              <a:ext cx="5708654" cy="13732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8697" y="21600"/>
                  </a:lnTo>
                  <a:lnTo>
                    <a:pt x="0" y="0"/>
                  </a:lnTo>
                  <a:close/>
                </a:path>
              </a:pathLst>
            </a:custGeom>
            <a:solidFill>
              <a:srgbClr val="3F7819">
                <a:alpha val="7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75" name="Rectangle 28"/>
            <p:cNvSpPr/>
            <p:nvPr/>
          </p:nvSpPr>
          <p:spPr>
            <a:xfrm>
              <a:off x="21797461" y="0"/>
              <a:ext cx="2580192" cy="13732938"/>
            </a:xfrm>
            <a:custGeom>
              <a:avLst/>
              <a:gdLst/>
              <a:ahLst/>
              <a:cxnLst>
                <a:cxn ang="0">
                  <a:pos x="wd2" y="hd2"/>
                </a:cxn>
                <a:cxn ang="5400000">
                  <a:pos x="wd2" y="hd2"/>
                </a:cxn>
                <a:cxn ang="10800000">
                  <a:pos x="wd2" y="hd2"/>
                </a:cxn>
                <a:cxn ang="16200000">
                  <a:pos x="wd2" y="hd2"/>
                </a:cxn>
              </a:cxnLst>
              <a:rect l="0" t="0" r="r" b="b"/>
              <a:pathLst>
                <a:path w="21600" h="21600" extrusionOk="0">
                  <a:moveTo>
                    <a:pt x="17073" y="0"/>
                  </a:moveTo>
                  <a:lnTo>
                    <a:pt x="21600" y="0"/>
                  </a:lnTo>
                  <a:lnTo>
                    <a:pt x="21600" y="21600"/>
                  </a:lnTo>
                  <a:lnTo>
                    <a:pt x="0" y="21600"/>
                  </a:lnTo>
                  <a:lnTo>
                    <a:pt x="17073" y="0"/>
                  </a:lnTo>
                  <a:close/>
                </a:path>
              </a:pathLst>
            </a:custGeom>
            <a:solidFill>
              <a:srgbClr val="C0E474">
                <a:alpha val="7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76" name="Rectangle 29"/>
            <p:cNvSpPr/>
            <p:nvPr/>
          </p:nvSpPr>
          <p:spPr>
            <a:xfrm>
              <a:off x="21877997" y="0"/>
              <a:ext cx="2499654" cy="13732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9173" y="21600"/>
                  </a:lnTo>
                  <a:lnTo>
                    <a:pt x="0" y="0"/>
                  </a:lnTo>
                  <a:close/>
                </a:path>
              </a:pathLst>
            </a:custGeom>
            <a:solidFill>
              <a:srgbClr val="90C226">
                <a:alpha val="64999"/>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77" name="Isosceles Triangle 30"/>
            <p:cNvSpPr/>
            <p:nvPr/>
          </p:nvSpPr>
          <p:spPr>
            <a:xfrm>
              <a:off x="20743333" y="7196666"/>
              <a:ext cx="3634322" cy="65362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90C226">
                <a:alpha val="8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78" name="Isosceles Triangle 18"/>
            <p:cNvSpPr/>
            <p:nvPr/>
          </p:nvSpPr>
          <p:spPr>
            <a:xfrm rot="10800000">
              <a:off x="-3" y="16932"/>
              <a:ext cx="1685195" cy="1133231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90C226">
                <a:alpha val="85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grpSp>
      <p:sp>
        <p:nvSpPr>
          <p:cNvPr id="180" name="Titel"/>
          <p:cNvSpPr txBox="1">
            <a:spLocks noGrp="1"/>
          </p:cNvSpPr>
          <p:nvPr>
            <p:ph type="title"/>
          </p:nvPr>
        </p:nvSpPr>
        <p:spPr>
          <a:xfrm>
            <a:off x="1507067" y="2404534"/>
            <a:ext cx="7766937" cy="1646304"/>
          </a:xfrm>
          <a:prstGeom prst="rect">
            <a:avLst/>
          </a:prstGeom>
        </p:spPr>
        <p:txBody>
          <a:bodyPr lIns="91437" tIns="91437" rIns="91437" bIns="91437" anchor="b"/>
          <a:lstStyle>
            <a:lvl1pPr algn="r" defTabSz="457200">
              <a:lnSpc>
                <a:spcPct val="100000"/>
              </a:lnSpc>
              <a:defRPr sz="5400" b="0" spc="0">
                <a:solidFill>
                  <a:srgbClr val="90C226"/>
                </a:solidFill>
                <a:latin typeface="Trebuchet MS"/>
                <a:ea typeface="Trebuchet MS"/>
                <a:cs typeface="Trebuchet MS"/>
                <a:sym typeface="Trebuchet MS"/>
              </a:defRPr>
            </a:lvl1pPr>
          </a:lstStyle>
          <a:p>
            <a:r>
              <a:t>Titel</a:t>
            </a:r>
          </a:p>
        </p:txBody>
      </p:sp>
      <p:sp>
        <p:nvSpPr>
          <p:cNvPr id="181" name="Hoofdtekst - niveau één…"/>
          <p:cNvSpPr txBox="1">
            <a:spLocks noGrp="1"/>
          </p:cNvSpPr>
          <p:nvPr>
            <p:ph type="body" sz="quarter" idx="1"/>
          </p:nvPr>
        </p:nvSpPr>
        <p:spPr>
          <a:xfrm>
            <a:off x="1507067" y="4050832"/>
            <a:ext cx="7766937" cy="1096902"/>
          </a:xfrm>
          <a:prstGeom prst="rect">
            <a:avLst/>
          </a:prstGeom>
        </p:spPr>
        <p:txBody>
          <a:bodyPr lIns="91437" tIns="91437" rIns="91437" bIns="91437"/>
          <a:lstStyle>
            <a:lvl1pPr marL="0" indent="0" algn="r" defTabSz="457200">
              <a:lnSpc>
                <a:spcPct val="100000"/>
              </a:lnSpc>
              <a:spcBef>
                <a:spcPts val="1000"/>
              </a:spcBef>
              <a:buSzTx/>
              <a:buNone/>
              <a:defRPr sz="1800">
                <a:solidFill>
                  <a:srgbClr val="808080"/>
                </a:solidFill>
                <a:latin typeface="Trebuchet MS"/>
                <a:ea typeface="Trebuchet MS"/>
                <a:cs typeface="Trebuchet MS"/>
                <a:sym typeface="Trebuchet MS"/>
              </a:defRPr>
            </a:lvl1pPr>
            <a:lvl2pPr marL="0" indent="0" algn="r" defTabSz="457200">
              <a:lnSpc>
                <a:spcPct val="100000"/>
              </a:lnSpc>
              <a:spcBef>
                <a:spcPts val="1000"/>
              </a:spcBef>
              <a:buSzTx/>
              <a:buNone/>
              <a:defRPr sz="1800">
                <a:solidFill>
                  <a:srgbClr val="808080"/>
                </a:solidFill>
                <a:latin typeface="Trebuchet MS"/>
                <a:ea typeface="Trebuchet MS"/>
                <a:cs typeface="Trebuchet MS"/>
                <a:sym typeface="Trebuchet MS"/>
              </a:defRPr>
            </a:lvl2pPr>
            <a:lvl3pPr marL="0" indent="0" algn="r" defTabSz="457200">
              <a:lnSpc>
                <a:spcPct val="100000"/>
              </a:lnSpc>
              <a:spcBef>
                <a:spcPts val="1000"/>
              </a:spcBef>
              <a:buSzTx/>
              <a:buNone/>
              <a:defRPr sz="1800">
                <a:solidFill>
                  <a:srgbClr val="808080"/>
                </a:solidFill>
                <a:latin typeface="Trebuchet MS"/>
                <a:ea typeface="Trebuchet MS"/>
                <a:cs typeface="Trebuchet MS"/>
                <a:sym typeface="Trebuchet MS"/>
              </a:defRPr>
            </a:lvl3pPr>
            <a:lvl4pPr marL="0" indent="0" algn="r" defTabSz="457200">
              <a:lnSpc>
                <a:spcPct val="100000"/>
              </a:lnSpc>
              <a:spcBef>
                <a:spcPts val="1000"/>
              </a:spcBef>
              <a:buSzTx/>
              <a:buNone/>
              <a:defRPr sz="1800">
                <a:solidFill>
                  <a:srgbClr val="808080"/>
                </a:solidFill>
                <a:latin typeface="Trebuchet MS"/>
                <a:ea typeface="Trebuchet MS"/>
                <a:cs typeface="Trebuchet MS"/>
                <a:sym typeface="Trebuchet MS"/>
              </a:defRPr>
            </a:lvl4pPr>
            <a:lvl5pPr marL="0" indent="0" algn="r" defTabSz="457200">
              <a:lnSpc>
                <a:spcPct val="100000"/>
              </a:lnSpc>
              <a:spcBef>
                <a:spcPts val="1000"/>
              </a:spcBef>
              <a:buSzTx/>
              <a:buNone/>
              <a:defRPr sz="1800">
                <a:solidFill>
                  <a:srgbClr val="808080"/>
                </a:solidFill>
                <a:latin typeface="Trebuchet MS"/>
                <a:ea typeface="Trebuchet MS"/>
                <a:cs typeface="Trebuchet MS"/>
                <a:sym typeface="Trebuchet MS"/>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82" name="Dianummer"/>
          <p:cNvSpPr txBox="1">
            <a:spLocks noGrp="1"/>
          </p:cNvSpPr>
          <p:nvPr>
            <p:ph type="sldNum" sz="quarter" idx="2"/>
          </p:nvPr>
        </p:nvSpPr>
        <p:spPr>
          <a:xfrm>
            <a:off x="8856908" y="6062345"/>
            <a:ext cx="417096" cy="323159"/>
          </a:xfrm>
          <a:prstGeom prst="rect">
            <a:avLst/>
          </a:prstGeom>
        </p:spPr>
        <p:txBody>
          <a:bodyPr lIns="91437" tIns="91437" rIns="91437" bIns="91437" anchor="ctr"/>
          <a:lstStyle>
            <a:lvl1pPr algn="r" defTabSz="457200">
              <a:defRPr>
                <a:solidFill>
                  <a:srgbClr val="90C226"/>
                </a:solidFill>
                <a:latin typeface="Trebuchet MS"/>
                <a:ea typeface="Trebuchet MS"/>
                <a:cs typeface="Trebuchet MS"/>
                <a:sym typeface="Trebuchet MS"/>
              </a:defRPr>
            </a:lvl1pPr>
          </a:lstStyle>
          <a:p>
            <a:fld id="{86CB4B4D-7CA3-9044-876B-883B54F8677D}" type="slidenum">
              <a:t>‹nr.›</a:t>
            </a:fld>
            <a:endParaRPr/>
          </a:p>
        </p:txBody>
      </p:sp>
    </p:spTree>
    <p:extLst>
      <p:ext uri="{BB962C8B-B14F-4D97-AF65-F5344CB8AC3E}">
        <p14:creationId xmlns:p14="http://schemas.microsoft.com/office/powerpoint/2010/main" val="34880123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el en object">
    <p:spTree>
      <p:nvGrpSpPr>
        <p:cNvPr id="1" name=""/>
        <p:cNvGrpSpPr/>
        <p:nvPr/>
      </p:nvGrpSpPr>
      <p:grpSpPr>
        <a:xfrm>
          <a:off x="0" y="0"/>
          <a:ext cx="0" cy="0"/>
          <a:chOff x="0" y="0"/>
          <a:chExt cx="0" cy="0"/>
        </a:xfrm>
      </p:grpSpPr>
      <p:grpSp>
        <p:nvGrpSpPr>
          <p:cNvPr id="199" name="Group 6"/>
          <p:cNvGrpSpPr/>
          <p:nvPr/>
        </p:nvGrpSpPr>
        <p:grpSpPr>
          <a:xfrm>
            <a:off x="-3" y="-8468"/>
            <a:ext cx="12192003" cy="6866470"/>
            <a:chOff x="-2" y="0"/>
            <a:chExt cx="24384004" cy="13732938"/>
          </a:xfrm>
        </p:grpSpPr>
        <p:sp>
          <p:nvSpPr>
            <p:cNvPr id="189" name="Straight Connector 19"/>
            <p:cNvSpPr/>
            <p:nvPr/>
          </p:nvSpPr>
          <p:spPr>
            <a:xfrm>
              <a:off x="18742026" y="16931"/>
              <a:ext cx="2438402" cy="13716008"/>
            </a:xfrm>
            <a:prstGeom prst="line">
              <a:avLst/>
            </a:prstGeom>
            <a:noFill/>
            <a:ln w="12700" cap="rnd">
              <a:solidFill>
                <a:srgbClr val="BFBFBF"/>
              </a:solidFill>
              <a:prstDash val="solid"/>
              <a:round/>
            </a:ln>
            <a:effectLst/>
          </p:spPr>
          <p:txBody>
            <a:bodyPr wrap="square" lIns="91437" tIns="91437" rIns="91437" bIns="91437" numCol="1" anchor="t">
              <a:noAutofit/>
            </a:bodyPr>
            <a:lstStyle/>
            <a:p>
              <a:pPr defTabSz="457200">
                <a:lnSpc>
                  <a:spcPct val="100000"/>
                </a:lnSpc>
                <a:spcBef>
                  <a:spcPts val="0"/>
                </a:spcBef>
                <a:defRPr sz="3600">
                  <a:latin typeface="Helvetica"/>
                  <a:ea typeface="Helvetica"/>
                  <a:cs typeface="Helvetica"/>
                  <a:sym typeface="Helvetica"/>
                </a:defRPr>
              </a:pPr>
              <a:endParaRPr sz="1800"/>
            </a:p>
          </p:txBody>
        </p:sp>
        <p:sp>
          <p:nvSpPr>
            <p:cNvPr id="190" name="Straight Connector 20"/>
            <p:cNvSpPr/>
            <p:nvPr/>
          </p:nvSpPr>
          <p:spPr>
            <a:xfrm flipH="1">
              <a:off x="14850534" y="7379760"/>
              <a:ext cx="9527119" cy="6353175"/>
            </a:xfrm>
            <a:prstGeom prst="line">
              <a:avLst/>
            </a:prstGeom>
            <a:noFill/>
            <a:ln w="12700" cap="rnd">
              <a:solidFill>
                <a:srgbClr val="D9D9D9"/>
              </a:solidFill>
              <a:prstDash val="solid"/>
              <a:round/>
            </a:ln>
            <a:effectLst/>
          </p:spPr>
          <p:txBody>
            <a:bodyPr wrap="square" lIns="91437" tIns="91437" rIns="91437" bIns="91437" numCol="1" anchor="t">
              <a:noAutofit/>
            </a:bodyPr>
            <a:lstStyle/>
            <a:p>
              <a:pPr defTabSz="457200">
                <a:lnSpc>
                  <a:spcPct val="100000"/>
                </a:lnSpc>
                <a:spcBef>
                  <a:spcPts val="0"/>
                </a:spcBef>
                <a:defRPr sz="3600">
                  <a:latin typeface="Helvetica"/>
                  <a:ea typeface="Helvetica"/>
                  <a:cs typeface="Helvetica"/>
                  <a:sym typeface="Helvetica"/>
                </a:defRPr>
              </a:pPr>
              <a:endParaRPr sz="1800"/>
            </a:p>
          </p:txBody>
        </p:sp>
        <p:sp>
          <p:nvSpPr>
            <p:cNvPr id="191" name="Rectangle 23"/>
            <p:cNvSpPr/>
            <p:nvPr/>
          </p:nvSpPr>
          <p:spPr>
            <a:xfrm>
              <a:off x="18362953" y="-1"/>
              <a:ext cx="6014699" cy="13732938"/>
            </a:xfrm>
            <a:custGeom>
              <a:avLst/>
              <a:gdLst/>
              <a:ahLst/>
              <a:cxnLst>
                <a:cxn ang="0">
                  <a:pos x="wd2" y="hd2"/>
                </a:cxn>
                <a:cxn ang="5400000">
                  <a:pos x="wd2" y="hd2"/>
                </a:cxn>
                <a:cxn ang="10800000">
                  <a:pos x="wd2" y="hd2"/>
                </a:cxn>
                <a:cxn ang="16200000">
                  <a:pos x="wd2" y="hd2"/>
                </a:cxn>
              </a:cxnLst>
              <a:rect l="0" t="0" r="r" b="b"/>
              <a:pathLst>
                <a:path w="21600" h="21600" extrusionOk="0">
                  <a:moveTo>
                    <a:pt x="14692" y="0"/>
                  </a:moveTo>
                  <a:lnTo>
                    <a:pt x="21600" y="0"/>
                  </a:lnTo>
                  <a:lnTo>
                    <a:pt x="21600" y="21600"/>
                  </a:lnTo>
                  <a:lnTo>
                    <a:pt x="0" y="21600"/>
                  </a:lnTo>
                  <a:lnTo>
                    <a:pt x="14692" y="0"/>
                  </a:lnTo>
                  <a:close/>
                </a:path>
              </a:pathLst>
            </a:custGeom>
            <a:solidFill>
              <a:srgbClr val="90C226">
                <a:alpha val="3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92" name="Rectangle 25"/>
            <p:cNvSpPr/>
            <p:nvPr/>
          </p:nvSpPr>
          <p:spPr>
            <a:xfrm>
              <a:off x="19206883" y="-1"/>
              <a:ext cx="5177119" cy="13732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0092" y="21600"/>
                  </a:lnTo>
                  <a:lnTo>
                    <a:pt x="0" y="0"/>
                  </a:lnTo>
                  <a:close/>
                </a:path>
              </a:pathLst>
            </a:custGeom>
            <a:solidFill>
              <a:srgbClr val="90C226">
                <a:alpha val="2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93" name="Isosceles Triangle 23"/>
            <p:cNvSpPr/>
            <p:nvPr/>
          </p:nvSpPr>
          <p:spPr>
            <a:xfrm>
              <a:off x="17864667" y="6112932"/>
              <a:ext cx="6519336" cy="762000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54A021">
                <a:alpha val="72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94" name="Rectangle 27"/>
            <p:cNvSpPr/>
            <p:nvPr/>
          </p:nvSpPr>
          <p:spPr>
            <a:xfrm>
              <a:off x="18669001" y="-1"/>
              <a:ext cx="5708654" cy="13732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8697" y="21600"/>
                  </a:lnTo>
                  <a:lnTo>
                    <a:pt x="0" y="0"/>
                  </a:lnTo>
                  <a:close/>
                </a:path>
              </a:pathLst>
            </a:custGeom>
            <a:solidFill>
              <a:srgbClr val="3F7819">
                <a:alpha val="7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95" name="Rectangle 28"/>
            <p:cNvSpPr/>
            <p:nvPr/>
          </p:nvSpPr>
          <p:spPr>
            <a:xfrm>
              <a:off x="21797461" y="0"/>
              <a:ext cx="2580192" cy="13732938"/>
            </a:xfrm>
            <a:custGeom>
              <a:avLst/>
              <a:gdLst/>
              <a:ahLst/>
              <a:cxnLst>
                <a:cxn ang="0">
                  <a:pos x="wd2" y="hd2"/>
                </a:cxn>
                <a:cxn ang="5400000">
                  <a:pos x="wd2" y="hd2"/>
                </a:cxn>
                <a:cxn ang="10800000">
                  <a:pos x="wd2" y="hd2"/>
                </a:cxn>
                <a:cxn ang="16200000">
                  <a:pos x="wd2" y="hd2"/>
                </a:cxn>
              </a:cxnLst>
              <a:rect l="0" t="0" r="r" b="b"/>
              <a:pathLst>
                <a:path w="21600" h="21600" extrusionOk="0">
                  <a:moveTo>
                    <a:pt x="17073" y="0"/>
                  </a:moveTo>
                  <a:lnTo>
                    <a:pt x="21600" y="0"/>
                  </a:lnTo>
                  <a:lnTo>
                    <a:pt x="21600" y="21600"/>
                  </a:lnTo>
                  <a:lnTo>
                    <a:pt x="0" y="21600"/>
                  </a:lnTo>
                  <a:lnTo>
                    <a:pt x="17073" y="0"/>
                  </a:lnTo>
                  <a:close/>
                </a:path>
              </a:pathLst>
            </a:custGeom>
            <a:solidFill>
              <a:srgbClr val="C0E474">
                <a:alpha val="7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96" name="Rectangle 29"/>
            <p:cNvSpPr/>
            <p:nvPr/>
          </p:nvSpPr>
          <p:spPr>
            <a:xfrm>
              <a:off x="21877997" y="0"/>
              <a:ext cx="2499654" cy="13732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9173" y="21600"/>
                  </a:lnTo>
                  <a:lnTo>
                    <a:pt x="0" y="0"/>
                  </a:lnTo>
                  <a:close/>
                </a:path>
              </a:pathLst>
            </a:custGeom>
            <a:solidFill>
              <a:srgbClr val="90C226">
                <a:alpha val="64999"/>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97" name="Isosceles Triangle 27"/>
            <p:cNvSpPr/>
            <p:nvPr/>
          </p:nvSpPr>
          <p:spPr>
            <a:xfrm>
              <a:off x="20743333" y="7196666"/>
              <a:ext cx="3634322" cy="65362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90C226">
                <a:alpha val="80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198" name="Isosceles Triangle 28"/>
            <p:cNvSpPr/>
            <p:nvPr/>
          </p:nvSpPr>
          <p:spPr>
            <a:xfrm>
              <a:off x="-3" y="8043333"/>
              <a:ext cx="897469" cy="568960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600"/>
                  </a:lnTo>
                  <a:close/>
                </a:path>
              </a:pathLst>
            </a:custGeom>
            <a:solidFill>
              <a:srgbClr val="90C226">
                <a:alpha val="85000"/>
              </a:srgbClr>
            </a:solidFill>
            <a:ln w="12700" cap="flat">
              <a:noFill/>
              <a:miter lim="400000"/>
            </a:ln>
            <a:effectLst/>
          </p:spPr>
          <p:txBody>
            <a:bodyPr wrap="square" lIns="91437" tIns="91437" rIns="91437" bIns="91437"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grpSp>
      <p:sp>
        <p:nvSpPr>
          <p:cNvPr id="200" name="Titel"/>
          <p:cNvSpPr txBox="1">
            <a:spLocks noGrp="1"/>
          </p:cNvSpPr>
          <p:nvPr>
            <p:ph type="title"/>
          </p:nvPr>
        </p:nvSpPr>
        <p:spPr>
          <a:xfrm>
            <a:off x="677333" y="609600"/>
            <a:ext cx="8596671" cy="1320800"/>
          </a:xfrm>
          <a:prstGeom prst="rect">
            <a:avLst/>
          </a:prstGeom>
        </p:spPr>
        <p:txBody>
          <a:bodyPr lIns="91437" tIns="91437" rIns="91437" bIns="91437"/>
          <a:lstStyle>
            <a:lvl1pPr defTabSz="457200">
              <a:lnSpc>
                <a:spcPct val="100000"/>
              </a:lnSpc>
              <a:defRPr sz="3600" b="0" spc="0">
                <a:solidFill>
                  <a:srgbClr val="90C226"/>
                </a:solidFill>
                <a:latin typeface="Trebuchet MS"/>
                <a:ea typeface="Trebuchet MS"/>
                <a:cs typeface="Trebuchet MS"/>
                <a:sym typeface="Trebuchet MS"/>
              </a:defRPr>
            </a:lvl1pPr>
          </a:lstStyle>
          <a:p>
            <a:r>
              <a:t>Titel</a:t>
            </a:r>
          </a:p>
        </p:txBody>
      </p:sp>
      <p:sp>
        <p:nvSpPr>
          <p:cNvPr id="201" name="Hoofdtekst - niveau één…"/>
          <p:cNvSpPr txBox="1">
            <a:spLocks noGrp="1"/>
          </p:cNvSpPr>
          <p:nvPr>
            <p:ph type="body" sz="half" idx="1"/>
          </p:nvPr>
        </p:nvSpPr>
        <p:spPr>
          <a:xfrm>
            <a:off x="677333" y="2160589"/>
            <a:ext cx="8596671" cy="3880773"/>
          </a:xfrm>
          <a:prstGeom prst="rect">
            <a:avLst/>
          </a:prstGeom>
        </p:spPr>
        <p:txBody>
          <a:bodyPr lIns="91437" tIns="91437" rIns="91437" bIns="91437"/>
          <a:lstStyle>
            <a:lvl1pPr marL="342900" indent="-342900" defTabSz="457200">
              <a:lnSpc>
                <a:spcPct val="100000"/>
              </a:lnSpc>
              <a:spcBef>
                <a:spcPts val="1000"/>
              </a:spcBef>
              <a:buClr>
                <a:srgbClr val="90C226"/>
              </a:buClr>
              <a:buSzPct val="80000"/>
              <a:defRPr sz="1800">
                <a:solidFill>
                  <a:srgbClr val="404040"/>
                </a:solidFill>
                <a:latin typeface="Trebuchet MS"/>
                <a:ea typeface="Trebuchet MS"/>
                <a:cs typeface="Trebuchet MS"/>
                <a:sym typeface="Trebuchet MS"/>
              </a:defRPr>
            </a:lvl1pPr>
            <a:lvl2pPr marL="550068" indent="-321468" defTabSz="457200">
              <a:lnSpc>
                <a:spcPct val="100000"/>
              </a:lnSpc>
              <a:spcBef>
                <a:spcPts val="1000"/>
              </a:spcBef>
              <a:buClr>
                <a:srgbClr val="90C226"/>
              </a:buClr>
              <a:buSzPct val="80000"/>
              <a:defRPr sz="1800">
                <a:solidFill>
                  <a:srgbClr val="404040"/>
                </a:solidFill>
                <a:latin typeface="Trebuchet MS"/>
                <a:ea typeface="Trebuchet MS"/>
                <a:cs typeface="Trebuchet MS"/>
                <a:sym typeface="Trebuchet MS"/>
              </a:defRPr>
            </a:lvl2pPr>
            <a:lvl3pPr marL="751114" indent="-293914" defTabSz="457200">
              <a:lnSpc>
                <a:spcPct val="100000"/>
              </a:lnSpc>
              <a:spcBef>
                <a:spcPts val="1000"/>
              </a:spcBef>
              <a:buClr>
                <a:srgbClr val="90C226"/>
              </a:buClr>
              <a:buSzPct val="80000"/>
              <a:defRPr sz="1800">
                <a:solidFill>
                  <a:srgbClr val="404040"/>
                </a:solidFill>
                <a:latin typeface="Trebuchet MS"/>
                <a:ea typeface="Trebuchet MS"/>
                <a:cs typeface="Trebuchet MS"/>
                <a:sym typeface="Trebuchet MS"/>
              </a:defRPr>
            </a:lvl3pPr>
            <a:lvl4pPr marL="1028700" indent="-342900" defTabSz="457200">
              <a:lnSpc>
                <a:spcPct val="100000"/>
              </a:lnSpc>
              <a:spcBef>
                <a:spcPts val="1000"/>
              </a:spcBef>
              <a:buClr>
                <a:srgbClr val="90C226"/>
              </a:buClr>
              <a:buSzPct val="80000"/>
              <a:defRPr sz="1800">
                <a:solidFill>
                  <a:srgbClr val="404040"/>
                </a:solidFill>
                <a:latin typeface="Trebuchet MS"/>
                <a:ea typeface="Trebuchet MS"/>
                <a:cs typeface="Trebuchet MS"/>
                <a:sym typeface="Trebuchet MS"/>
              </a:defRPr>
            </a:lvl4pPr>
            <a:lvl5pPr marL="1257300" indent="-342900" defTabSz="457200">
              <a:lnSpc>
                <a:spcPct val="100000"/>
              </a:lnSpc>
              <a:spcBef>
                <a:spcPts val="1000"/>
              </a:spcBef>
              <a:buClr>
                <a:srgbClr val="90C226"/>
              </a:buClr>
              <a:buSzPct val="80000"/>
              <a:defRPr sz="1800">
                <a:solidFill>
                  <a:srgbClr val="404040"/>
                </a:solidFill>
                <a:latin typeface="Trebuchet MS"/>
                <a:ea typeface="Trebuchet MS"/>
                <a:cs typeface="Trebuchet MS"/>
                <a:sym typeface="Trebuchet MS"/>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02" name="Dianummer"/>
          <p:cNvSpPr txBox="1">
            <a:spLocks noGrp="1"/>
          </p:cNvSpPr>
          <p:nvPr>
            <p:ph type="sldNum" sz="quarter" idx="2"/>
          </p:nvPr>
        </p:nvSpPr>
        <p:spPr>
          <a:xfrm>
            <a:off x="8856908" y="6062345"/>
            <a:ext cx="417096" cy="323159"/>
          </a:xfrm>
          <a:prstGeom prst="rect">
            <a:avLst/>
          </a:prstGeom>
        </p:spPr>
        <p:txBody>
          <a:bodyPr lIns="91437" tIns="91437" rIns="91437" bIns="91437" anchor="ctr"/>
          <a:lstStyle>
            <a:lvl1pPr algn="r" defTabSz="457200">
              <a:defRPr>
                <a:solidFill>
                  <a:srgbClr val="90C226"/>
                </a:solidFill>
                <a:latin typeface="Trebuchet MS"/>
                <a:ea typeface="Trebuchet MS"/>
                <a:cs typeface="Trebuchet MS"/>
                <a:sym typeface="Trebuchet MS"/>
              </a:defRPr>
            </a:lvl1pPr>
          </a:lstStyle>
          <a:p>
            <a:fld id="{86CB4B4D-7CA3-9044-876B-883B54F8677D}" type="slidenum">
              <a:t>‹nr.›</a:t>
            </a:fld>
            <a:endParaRPr/>
          </a:p>
        </p:txBody>
      </p:sp>
    </p:spTree>
    <p:extLst>
      <p:ext uri="{BB962C8B-B14F-4D97-AF65-F5344CB8AC3E}">
        <p14:creationId xmlns:p14="http://schemas.microsoft.com/office/powerpoint/2010/main" val="355394256"/>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6_Title Slide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9" name="Dianummer"/>
          <p:cNvSpPr txBox="1">
            <a:spLocks noGrp="1"/>
          </p:cNvSpPr>
          <p:nvPr>
            <p:ph type="sldNum" sz="quarter" idx="2"/>
          </p:nvPr>
        </p:nvSpPr>
        <p:spPr>
          <a:xfrm>
            <a:off x="8291076" y="6171689"/>
            <a:ext cx="446525" cy="369324"/>
          </a:xfrm>
          <a:prstGeom prst="rect">
            <a:avLst/>
          </a:prstGeom>
        </p:spPr>
        <p:txBody>
          <a:bodyPr lIns="91436" tIns="91436" rIns="91436" bIns="91436" anchor="ctr"/>
          <a:lstStyle>
            <a:lvl1pPr algn="r" defTabSz="914400">
              <a:defRPr sz="1200">
                <a:solidFill>
                  <a:srgbClr val="919191"/>
                </a:solidFill>
                <a:latin typeface="Calibri"/>
                <a:ea typeface="Calibri"/>
                <a:cs typeface="Calibri"/>
                <a:sym typeface="Calibri"/>
              </a:defRPr>
            </a:lvl1pPr>
          </a:lstStyle>
          <a:p>
            <a:fld id="{86CB4B4D-7CA3-9044-876B-883B54F8677D}" type="slidenum">
              <a:t>‹nr.›</a:t>
            </a:fld>
            <a:endParaRPr/>
          </a:p>
        </p:txBody>
      </p:sp>
    </p:spTree>
    <p:extLst>
      <p:ext uri="{BB962C8B-B14F-4D97-AF65-F5344CB8AC3E}">
        <p14:creationId xmlns:p14="http://schemas.microsoft.com/office/powerpoint/2010/main" val="4187324757"/>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7_Title Slide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16" name="Picture Placeholder 4"/>
          <p:cNvSpPr>
            <a:spLocks noGrp="1"/>
          </p:cNvSpPr>
          <p:nvPr>
            <p:ph type="pic" sz="half" idx="21"/>
          </p:nvPr>
        </p:nvSpPr>
        <p:spPr>
          <a:xfrm>
            <a:off x="6096001" y="1219146"/>
            <a:ext cx="4305305" cy="4419709"/>
          </a:xfrm>
          <a:prstGeom prst="rect">
            <a:avLst/>
          </a:prstGeom>
        </p:spPr>
        <p:txBody>
          <a:bodyPr lIns="91439" tIns="45719" rIns="91439" bIns="45719">
            <a:noAutofit/>
          </a:bodyPr>
          <a:lstStyle/>
          <a:p>
            <a:endParaRPr/>
          </a:p>
        </p:txBody>
      </p:sp>
      <p:sp>
        <p:nvSpPr>
          <p:cNvPr id="217" name="Dianummer"/>
          <p:cNvSpPr txBox="1">
            <a:spLocks noGrp="1"/>
          </p:cNvSpPr>
          <p:nvPr>
            <p:ph type="sldNum" sz="quarter" idx="2"/>
          </p:nvPr>
        </p:nvSpPr>
        <p:spPr>
          <a:xfrm>
            <a:off x="8291076" y="6171689"/>
            <a:ext cx="446525" cy="369324"/>
          </a:xfrm>
          <a:prstGeom prst="rect">
            <a:avLst/>
          </a:prstGeom>
        </p:spPr>
        <p:txBody>
          <a:bodyPr lIns="91436" tIns="91436" rIns="91436" bIns="91436" anchor="ctr"/>
          <a:lstStyle>
            <a:lvl1pPr algn="r" defTabSz="914400">
              <a:defRPr sz="1200">
                <a:solidFill>
                  <a:srgbClr val="919191"/>
                </a:solidFill>
                <a:latin typeface="Calibri"/>
                <a:ea typeface="Calibri"/>
                <a:cs typeface="Calibri"/>
                <a:sym typeface="Calibri"/>
              </a:defRPr>
            </a:lvl1pPr>
          </a:lstStyle>
          <a:p>
            <a:fld id="{86CB4B4D-7CA3-9044-876B-883B54F8677D}" type="slidenum">
              <a:t>‹nr.›</a:t>
            </a:fld>
            <a:endParaRPr/>
          </a:p>
        </p:txBody>
      </p:sp>
    </p:spTree>
    <p:extLst>
      <p:ext uri="{BB962C8B-B14F-4D97-AF65-F5344CB8AC3E}">
        <p14:creationId xmlns:p14="http://schemas.microsoft.com/office/powerpoint/2010/main" val="2605976301"/>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1_Titeldia">
    <p:spTree>
      <p:nvGrpSpPr>
        <p:cNvPr id="1" name=""/>
        <p:cNvGrpSpPr/>
        <p:nvPr/>
      </p:nvGrpSpPr>
      <p:grpSpPr>
        <a:xfrm>
          <a:off x="0" y="0"/>
          <a:ext cx="0" cy="0"/>
          <a:chOff x="0" y="0"/>
          <a:chExt cx="0" cy="0"/>
        </a:xfrm>
      </p:grpSpPr>
      <p:grpSp>
        <p:nvGrpSpPr>
          <p:cNvPr id="234" name="Group 6"/>
          <p:cNvGrpSpPr/>
          <p:nvPr/>
        </p:nvGrpSpPr>
        <p:grpSpPr>
          <a:xfrm>
            <a:off x="-1" y="-8467"/>
            <a:ext cx="12192001" cy="6866468"/>
            <a:chOff x="0" y="0"/>
            <a:chExt cx="24384000" cy="13732934"/>
          </a:xfrm>
        </p:grpSpPr>
        <p:sp>
          <p:nvSpPr>
            <p:cNvPr id="224" name="Straight Connector 31"/>
            <p:cNvSpPr/>
            <p:nvPr/>
          </p:nvSpPr>
          <p:spPr>
            <a:xfrm>
              <a:off x="18742024" y="16933"/>
              <a:ext cx="2438401" cy="13716002"/>
            </a:xfrm>
            <a:prstGeom prst="line">
              <a:avLst/>
            </a:prstGeom>
            <a:noFill/>
            <a:ln w="12700" cap="rnd">
              <a:solidFill>
                <a:srgbClr val="BFBFBF"/>
              </a:solidFill>
              <a:prstDash val="solid"/>
              <a:round/>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25" name="Straight Connector 20"/>
            <p:cNvSpPr/>
            <p:nvPr/>
          </p:nvSpPr>
          <p:spPr>
            <a:xfrm flipH="1">
              <a:off x="14850533" y="7379760"/>
              <a:ext cx="9527117" cy="6353174"/>
            </a:xfrm>
            <a:prstGeom prst="line">
              <a:avLst/>
            </a:prstGeom>
            <a:noFill/>
            <a:ln w="12700" cap="rnd">
              <a:solidFill>
                <a:srgbClr val="D9D9D9"/>
              </a:solidFill>
              <a:prstDash val="solid"/>
              <a:round/>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26" name="Rectangle 23"/>
            <p:cNvSpPr/>
            <p:nvPr/>
          </p:nvSpPr>
          <p:spPr>
            <a:xfrm>
              <a:off x="18362952" y="0"/>
              <a:ext cx="6014698" cy="13732934"/>
            </a:xfrm>
            <a:custGeom>
              <a:avLst/>
              <a:gdLst/>
              <a:ahLst/>
              <a:cxnLst>
                <a:cxn ang="0">
                  <a:pos x="wd2" y="hd2"/>
                </a:cxn>
                <a:cxn ang="5400000">
                  <a:pos x="wd2" y="hd2"/>
                </a:cxn>
                <a:cxn ang="10800000">
                  <a:pos x="wd2" y="hd2"/>
                </a:cxn>
                <a:cxn ang="16200000">
                  <a:pos x="wd2" y="hd2"/>
                </a:cxn>
              </a:cxnLst>
              <a:rect l="0" t="0" r="r" b="b"/>
              <a:pathLst>
                <a:path w="21600" h="21600" extrusionOk="0">
                  <a:moveTo>
                    <a:pt x="14692" y="0"/>
                  </a:moveTo>
                  <a:lnTo>
                    <a:pt x="21600" y="0"/>
                  </a:lnTo>
                  <a:lnTo>
                    <a:pt x="21600" y="21600"/>
                  </a:lnTo>
                  <a:lnTo>
                    <a:pt x="0" y="21600"/>
                  </a:lnTo>
                  <a:lnTo>
                    <a:pt x="14692" y="0"/>
                  </a:lnTo>
                  <a:close/>
                </a:path>
              </a:pathLst>
            </a:custGeom>
            <a:solidFill>
              <a:srgbClr val="90C226">
                <a:alpha val="30000"/>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27" name="Rectangle 25"/>
            <p:cNvSpPr/>
            <p:nvPr/>
          </p:nvSpPr>
          <p:spPr>
            <a:xfrm>
              <a:off x="19206883" y="0"/>
              <a:ext cx="5177117" cy="137329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0092" y="21600"/>
                  </a:lnTo>
                  <a:lnTo>
                    <a:pt x="0" y="0"/>
                  </a:lnTo>
                  <a:close/>
                </a:path>
              </a:pathLst>
            </a:custGeom>
            <a:solidFill>
              <a:srgbClr val="90C226">
                <a:alpha val="20000"/>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28" name="Isosceles Triangle 26"/>
            <p:cNvSpPr/>
            <p:nvPr/>
          </p:nvSpPr>
          <p:spPr>
            <a:xfrm>
              <a:off x="17864666" y="6112933"/>
              <a:ext cx="6519334" cy="7620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54A021">
                <a:alpha val="72000"/>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29" name="Rectangle 27"/>
            <p:cNvSpPr/>
            <p:nvPr/>
          </p:nvSpPr>
          <p:spPr>
            <a:xfrm>
              <a:off x="18669000" y="0"/>
              <a:ext cx="5708652" cy="137329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8697" y="21600"/>
                  </a:lnTo>
                  <a:lnTo>
                    <a:pt x="0" y="0"/>
                  </a:lnTo>
                  <a:close/>
                </a:path>
              </a:pathLst>
            </a:custGeom>
            <a:solidFill>
              <a:srgbClr val="3F7819">
                <a:alpha val="70000"/>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30" name="Rectangle 28"/>
            <p:cNvSpPr/>
            <p:nvPr/>
          </p:nvSpPr>
          <p:spPr>
            <a:xfrm>
              <a:off x="21797460" y="0"/>
              <a:ext cx="2580189" cy="13732935"/>
            </a:xfrm>
            <a:custGeom>
              <a:avLst/>
              <a:gdLst/>
              <a:ahLst/>
              <a:cxnLst>
                <a:cxn ang="0">
                  <a:pos x="wd2" y="hd2"/>
                </a:cxn>
                <a:cxn ang="5400000">
                  <a:pos x="wd2" y="hd2"/>
                </a:cxn>
                <a:cxn ang="10800000">
                  <a:pos x="wd2" y="hd2"/>
                </a:cxn>
                <a:cxn ang="16200000">
                  <a:pos x="wd2" y="hd2"/>
                </a:cxn>
              </a:cxnLst>
              <a:rect l="0" t="0" r="r" b="b"/>
              <a:pathLst>
                <a:path w="21600" h="21600" extrusionOk="0">
                  <a:moveTo>
                    <a:pt x="17073" y="0"/>
                  </a:moveTo>
                  <a:lnTo>
                    <a:pt x="21600" y="0"/>
                  </a:lnTo>
                  <a:lnTo>
                    <a:pt x="21600" y="21600"/>
                  </a:lnTo>
                  <a:lnTo>
                    <a:pt x="0" y="21600"/>
                  </a:lnTo>
                  <a:lnTo>
                    <a:pt x="17073" y="0"/>
                  </a:lnTo>
                  <a:close/>
                </a:path>
              </a:pathLst>
            </a:custGeom>
            <a:solidFill>
              <a:srgbClr val="C0E474">
                <a:alpha val="70000"/>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31" name="Rectangle 29"/>
            <p:cNvSpPr/>
            <p:nvPr/>
          </p:nvSpPr>
          <p:spPr>
            <a:xfrm>
              <a:off x="21877997" y="0"/>
              <a:ext cx="2499651" cy="137329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9173" y="21600"/>
                  </a:lnTo>
                  <a:lnTo>
                    <a:pt x="0" y="0"/>
                  </a:lnTo>
                  <a:close/>
                </a:path>
              </a:pathLst>
            </a:custGeom>
            <a:solidFill>
              <a:srgbClr val="90C226">
                <a:alpha val="64999"/>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32" name="Isosceles Triangle 30"/>
            <p:cNvSpPr/>
            <p:nvPr/>
          </p:nvSpPr>
          <p:spPr>
            <a:xfrm>
              <a:off x="20743332" y="7196667"/>
              <a:ext cx="3634319" cy="65362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90C226">
                <a:alpha val="80000"/>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sp>
          <p:nvSpPr>
            <p:cNvPr id="233" name="Isosceles Triangle 18"/>
            <p:cNvSpPr/>
            <p:nvPr/>
          </p:nvSpPr>
          <p:spPr>
            <a:xfrm rot="10800000">
              <a:off x="-1" y="16933"/>
              <a:ext cx="1685193" cy="113323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90C226">
                <a:alpha val="85000"/>
              </a:srgbClr>
            </a:solidFill>
            <a:ln w="12700" cap="flat">
              <a:noFill/>
              <a:miter lim="400000"/>
            </a:ln>
            <a:effectLst/>
          </p:spPr>
          <p:txBody>
            <a:bodyPr wrap="square" lIns="91439" tIns="91439" rIns="91439" bIns="91439" numCol="1" anchor="t">
              <a:noAutofit/>
            </a:bodyPr>
            <a:lstStyle/>
            <a:p>
              <a:pPr defTabSz="457200">
                <a:lnSpc>
                  <a:spcPct val="100000"/>
                </a:lnSpc>
                <a:spcBef>
                  <a:spcPts val="0"/>
                </a:spcBef>
                <a:defRPr sz="3600">
                  <a:latin typeface="Trebuchet MS"/>
                  <a:ea typeface="Trebuchet MS"/>
                  <a:cs typeface="Trebuchet MS"/>
                  <a:sym typeface="Trebuchet MS"/>
                </a:defRPr>
              </a:pPr>
              <a:endParaRPr sz="1800"/>
            </a:p>
          </p:txBody>
        </p:sp>
      </p:grpSp>
      <p:sp>
        <p:nvSpPr>
          <p:cNvPr id="235" name="Titel"/>
          <p:cNvSpPr txBox="1">
            <a:spLocks noGrp="1"/>
          </p:cNvSpPr>
          <p:nvPr>
            <p:ph type="title"/>
          </p:nvPr>
        </p:nvSpPr>
        <p:spPr>
          <a:xfrm>
            <a:off x="1507067" y="2404534"/>
            <a:ext cx="7766937" cy="1646303"/>
          </a:xfrm>
          <a:prstGeom prst="rect">
            <a:avLst/>
          </a:prstGeom>
        </p:spPr>
        <p:txBody>
          <a:bodyPr lIns="91439" tIns="91439" rIns="91439" bIns="91439" anchor="b"/>
          <a:lstStyle>
            <a:lvl1pPr algn="r" defTabSz="457200">
              <a:lnSpc>
                <a:spcPct val="100000"/>
              </a:lnSpc>
              <a:defRPr sz="5400" b="0" spc="0">
                <a:solidFill>
                  <a:srgbClr val="90C226"/>
                </a:solidFill>
                <a:latin typeface="Trebuchet MS"/>
                <a:ea typeface="Trebuchet MS"/>
                <a:cs typeface="Trebuchet MS"/>
                <a:sym typeface="Trebuchet MS"/>
              </a:defRPr>
            </a:lvl1pPr>
          </a:lstStyle>
          <a:p>
            <a:r>
              <a:t>Titel</a:t>
            </a:r>
          </a:p>
        </p:txBody>
      </p:sp>
      <p:sp>
        <p:nvSpPr>
          <p:cNvPr id="236" name="Hoofdtekst - niveau één…"/>
          <p:cNvSpPr txBox="1">
            <a:spLocks noGrp="1"/>
          </p:cNvSpPr>
          <p:nvPr>
            <p:ph type="body" sz="quarter" idx="1"/>
          </p:nvPr>
        </p:nvSpPr>
        <p:spPr>
          <a:xfrm>
            <a:off x="1507067" y="4050833"/>
            <a:ext cx="7766937" cy="1096900"/>
          </a:xfrm>
          <a:prstGeom prst="rect">
            <a:avLst/>
          </a:prstGeom>
        </p:spPr>
        <p:txBody>
          <a:bodyPr lIns="91439" tIns="91439" rIns="91439" bIns="91439"/>
          <a:lstStyle>
            <a:lvl1pPr marL="0" indent="0" algn="r" defTabSz="457200">
              <a:lnSpc>
                <a:spcPct val="100000"/>
              </a:lnSpc>
              <a:spcBef>
                <a:spcPts val="1000"/>
              </a:spcBef>
              <a:buSzTx/>
              <a:buNone/>
              <a:defRPr sz="1800">
                <a:solidFill>
                  <a:srgbClr val="808080"/>
                </a:solidFill>
                <a:latin typeface="Trebuchet MS"/>
                <a:ea typeface="Trebuchet MS"/>
                <a:cs typeface="Trebuchet MS"/>
                <a:sym typeface="Trebuchet MS"/>
              </a:defRPr>
            </a:lvl1pPr>
            <a:lvl2pPr marL="0" indent="228600" algn="r" defTabSz="457200">
              <a:lnSpc>
                <a:spcPct val="100000"/>
              </a:lnSpc>
              <a:spcBef>
                <a:spcPts val="1000"/>
              </a:spcBef>
              <a:buSzTx/>
              <a:buNone/>
              <a:defRPr sz="1800">
                <a:solidFill>
                  <a:srgbClr val="808080"/>
                </a:solidFill>
                <a:latin typeface="Trebuchet MS"/>
                <a:ea typeface="Trebuchet MS"/>
                <a:cs typeface="Trebuchet MS"/>
                <a:sym typeface="Trebuchet MS"/>
              </a:defRPr>
            </a:lvl2pPr>
            <a:lvl3pPr marL="0" indent="457200" algn="r" defTabSz="457200">
              <a:lnSpc>
                <a:spcPct val="100000"/>
              </a:lnSpc>
              <a:spcBef>
                <a:spcPts val="1000"/>
              </a:spcBef>
              <a:buSzTx/>
              <a:buNone/>
              <a:defRPr sz="1800">
                <a:solidFill>
                  <a:srgbClr val="808080"/>
                </a:solidFill>
                <a:latin typeface="Trebuchet MS"/>
                <a:ea typeface="Trebuchet MS"/>
                <a:cs typeface="Trebuchet MS"/>
                <a:sym typeface="Trebuchet MS"/>
              </a:defRPr>
            </a:lvl3pPr>
            <a:lvl4pPr marL="0" indent="685800" algn="r" defTabSz="457200">
              <a:lnSpc>
                <a:spcPct val="100000"/>
              </a:lnSpc>
              <a:spcBef>
                <a:spcPts val="1000"/>
              </a:spcBef>
              <a:buSzTx/>
              <a:buNone/>
              <a:defRPr sz="1800">
                <a:solidFill>
                  <a:srgbClr val="808080"/>
                </a:solidFill>
                <a:latin typeface="Trebuchet MS"/>
                <a:ea typeface="Trebuchet MS"/>
                <a:cs typeface="Trebuchet MS"/>
                <a:sym typeface="Trebuchet MS"/>
              </a:defRPr>
            </a:lvl4pPr>
            <a:lvl5pPr marL="0" indent="914400" algn="r" defTabSz="457200">
              <a:lnSpc>
                <a:spcPct val="100000"/>
              </a:lnSpc>
              <a:spcBef>
                <a:spcPts val="1000"/>
              </a:spcBef>
              <a:buSzTx/>
              <a:buNone/>
              <a:defRPr sz="1800">
                <a:solidFill>
                  <a:srgbClr val="808080"/>
                </a:solidFill>
                <a:latin typeface="Trebuchet MS"/>
                <a:ea typeface="Trebuchet MS"/>
                <a:cs typeface="Trebuchet MS"/>
                <a:sym typeface="Trebuchet MS"/>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37" name="Dianummer"/>
          <p:cNvSpPr txBox="1">
            <a:spLocks noGrp="1"/>
          </p:cNvSpPr>
          <p:nvPr>
            <p:ph type="sldNum" sz="quarter" idx="2"/>
          </p:nvPr>
        </p:nvSpPr>
        <p:spPr>
          <a:xfrm>
            <a:off x="8856903" y="6062343"/>
            <a:ext cx="417100" cy="323163"/>
          </a:xfrm>
          <a:prstGeom prst="rect">
            <a:avLst/>
          </a:prstGeom>
        </p:spPr>
        <p:txBody>
          <a:bodyPr lIns="91439" tIns="91439" rIns="91439" bIns="91439" anchor="ctr"/>
          <a:lstStyle>
            <a:lvl1pPr algn="r" defTabSz="457200">
              <a:defRPr>
                <a:solidFill>
                  <a:srgbClr val="90C226"/>
                </a:solidFill>
                <a:latin typeface="Trebuchet MS"/>
                <a:ea typeface="Trebuchet MS"/>
                <a:cs typeface="Trebuchet MS"/>
                <a:sym typeface="Trebuchet MS"/>
              </a:defRPr>
            </a:lvl1pPr>
          </a:lstStyle>
          <a:p>
            <a:fld id="{86CB4B4D-7CA3-9044-876B-883B54F8677D}" type="slidenum">
              <a:t>‹nr.›</a:t>
            </a:fld>
            <a:endParaRPr/>
          </a:p>
        </p:txBody>
      </p:sp>
    </p:spTree>
    <p:extLst>
      <p:ext uri="{BB962C8B-B14F-4D97-AF65-F5344CB8AC3E}">
        <p14:creationId xmlns:p14="http://schemas.microsoft.com/office/powerpoint/2010/main" val="36728420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tile tx="0" ty="0" sx="100000" sy="100000" flip="none" algn="tl"/>
        </a:blipFill>
        <a:effectLst/>
      </p:bgPr>
    </p:bg>
    <p:spTree>
      <p:nvGrpSpPr>
        <p:cNvPr id="1" name=""/>
        <p:cNvGrpSpPr/>
        <p:nvPr/>
      </p:nvGrpSpPr>
      <p:grpSpPr>
        <a:xfrm>
          <a:off x="0" y="0"/>
          <a:ext cx="0" cy="0"/>
          <a:chOff x="0" y="0"/>
          <a:chExt cx="0" cy="0"/>
        </a:xfrm>
      </p:grpSpPr>
      <p:sp>
        <p:nvSpPr>
          <p:cNvPr id="1026" name="Tijdelijke aanduiding voor titel 1">
            <a:extLst>
              <a:ext uri="{FF2B5EF4-FFF2-40B4-BE49-F238E27FC236}">
                <a16:creationId xmlns:a16="http://schemas.microsoft.com/office/drawing/2014/main" id="{4D76D30B-FB4A-2E7E-A88C-8FDD91539EF0}"/>
              </a:ext>
            </a:extLst>
          </p:cNvPr>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Klik om stijl te bewerken</a:t>
            </a:r>
          </a:p>
        </p:txBody>
      </p:sp>
      <p:sp>
        <p:nvSpPr>
          <p:cNvPr id="1027" name="Tijdelijke aanduiding voor tekst 2">
            <a:extLst>
              <a:ext uri="{FF2B5EF4-FFF2-40B4-BE49-F238E27FC236}">
                <a16:creationId xmlns:a16="http://schemas.microsoft.com/office/drawing/2014/main" id="{80236587-496A-E1BF-B6A2-60700F8C1AD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Klikken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4" name="Tijdelijke aanduiding voor datum 3">
            <a:extLst>
              <a:ext uri="{FF2B5EF4-FFF2-40B4-BE49-F238E27FC236}">
                <a16:creationId xmlns:a16="http://schemas.microsoft.com/office/drawing/2014/main" id="{B9F8C4EB-3DD9-FB95-0989-DBD6ADDEB8C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82000"/>
                  </a:schemeClr>
                </a:solidFill>
                <a:latin typeface="+mn-lt"/>
              </a:defRPr>
            </a:lvl1pPr>
          </a:lstStyle>
          <a:p>
            <a:pPr>
              <a:defRPr/>
            </a:pPr>
            <a:fld id="{1322D659-3FB7-4A6E-B3F3-81FDC4800CD3}" type="datetime1">
              <a:rPr lang="nl-NL"/>
              <a:pPr>
                <a:defRPr/>
              </a:pPr>
              <a:t>27-11-2024</a:t>
            </a:fld>
            <a:endParaRPr lang="nl-NL"/>
          </a:p>
        </p:txBody>
      </p:sp>
      <p:sp>
        <p:nvSpPr>
          <p:cNvPr id="5" name="Tijdelijke aanduiding voor voettekst 4">
            <a:extLst>
              <a:ext uri="{FF2B5EF4-FFF2-40B4-BE49-F238E27FC236}">
                <a16:creationId xmlns:a16="http://schemas.microsoft.com/office/drawing/2014/main" id="{F82B8AB6-378D-5E83-0262-FB447D244BF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82000"/>
                  </a:schemeClr>
                </a:solidFill>
                <a:latin typeface="+mn-lt"/>
              </a:defRPr>
            </a:lvl1pPr>
          </a:lstStyle>
          <a:p>
            <a:pPr>
              <a:defRPr/>
            </a:pPr>
            <a:endParaRPr lang="nl-NL"/>
          </a:p>
        </p:txBody>
      </p:sp>
      <p:sp>
        <p:nvSpPr>
          <p:cNvPr id="6" name="Tijdelijke aanduiding voor dianummer 5">
            <a:extLst>
              <a:ext uri="{FF2B5EF4-FFF2-40B4-BE49-F238E27FC236}">
                <a16:creationId xmlns:a16="http://schemas.microsoft.com/office/drawing/2014/main" id="{89B9D5AD-0EEE-3476-0B23-8C5F0F02943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82000"/>
                  </a:schemeClr>
                </a:solidFill>
                <a:latin typeface="+mn-lt"/>
              </a:defRPr>
            </a:lvl1pPr>
          </a:lstStyle>
          <a:p>
            <a:pPr>
              <a:defRPr/>
            </a:pPr>
            <a:fld id="{BC4CEEE9-C729-4E11-ACAA-F806454F87AE}" type="slidenum">
              <a:rPr lang="nl-NL" altLang="nl-NL"/>
              <a:pPr>
                <a:defRPr/>
              </a:pPr>
              <a:t>‹nr.›</a:t>
            </a:fld>
            <a:endParaRPr lang="nl-NL" altLang="nl-NL"/>
          </a:p>
        </p:txBody>
      </p:sp>
    </p:spTree>
    <p:extLst>
      <p:ext uri="{BB962C8B-B14F-4D97-AF65-F5344CB8AC3E}">
        <p14:creationId xmlns:p14="http://schemas.microsoft.com/office/powerpoint/2010/main" val="81367191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7" r:id="rId13"/>
    <p:sldLayoutId id="2147483731" r:id="rId14"/>
    <p:sldLayoutId id="2147483733" r:id="rId15"/>
    <p:sldLayoutId id="2147483734" r:id="rId16"/>
    <p:sldLayoutId id="2147483735" r:id="rId17"/>
  </p:sldLayoutIdLst>
  <p:hf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Aptos Display" panose="020B0004020202020204" pitchFamily="34" charset="0"/>
        </a:defRPr>
      </a:lvl2pPr>
      <a:lvl3pPr algn="l" defTabSz="685800" rtl="0" eaLnBrk="0" fontAlgn="base" hangingPunct="0">
        <a:lnSpc>
          <a:spcPct val="90000"/>
        </a:lnSpc>
        <a:spcBef>
          <a:spcPct val="0"/>
        </a:spcBef>
        <a:spcAft>
          <a:spcPct val="0"/>
        </a:spcAft>
        <a:defRPr sz="3300">
          <a:solidFill>
            <a:schemeClr val="tx1"/>
          </a:solidFill>
          <a:latin typeface="Aptos Display" panose="020B0004020202020204" pitchFamily="34" charset="0"/>
        </a:defRPr>
      </a:lvl3pPr>
      <a:lvl4pPr algn="l" defTabSz="685800" rtl="0" eaLnBrk="0" fontAlgn="base" hangingPunct="0">
        <a:lnSpc>
          <a:spcPct val="90000"/>
        </a:lnSpc>
        <a:spcBef>
          <a:spcPct val="0"/>
        </a:spcBef>
        <a:spcAft>
          <a:spcPct val="0"/>
        </a:spcAft>
        <a:defRPr sz="3300">
          <a:solidFill>
            <a:schemeClr val="tx1"/>
          </a:solidFill>
          <a:latin typeface="Aptos Display" panose="020B0004020202020204" pitchFamily="34" charset="0"/>
        </a:defRPr>
      </a:lvl4pPr>
      <a:lvl5pPr algn="l" defTabSz="685800" rtl="0" eaLnBrk="0" fontAlgn="base" hangingPunct="0">
        <a:lnSpc>
          <a:spcPct val="90000"/>
        </a:lnSpc>
        <a:spcBef>
          <a:spcPct val="0"/>
        </a:spcBef>
        <a:spcAft>
          <a:spcPct val="0"/>
        </a:spcAft>
        <a:defRPr sz="3300">
          <a:solidFill>
            <a:schemeClr val="tx1"/>
          </a:solidFill>
          <a:latin typeface="Aptos Display" panose="020B0004020202020204" pitchFamily="34" charset="0"/>
        </a:defRPr>
      </a:lvl5pPr>
      <a:lvl6pPr marL="457200" algn="l" defTabSz="685800" rtl="0" fontAlgn="base">
        <a:lnSpc>
          <a:spcPct val="90000"/>
        </a:lnSpc>
        <a:spcBef>
          <a:spcPct val="0"/>
        </a:spcBef>
        <a:spcAft>
          <a:spcPct val="0"/>
        </a:spcAft>
        <a:defRPr sz="3300">
          <a:solidFill>
            <a:schemeClr val="tx1"/>
          </a:solidFill>
          <a:latin typeface="Aptos Display" panose="020B0004020202020204" pitchFamily="34" charset="0"/>
        </a:defRPr>
      </a:lvl6pPr>
      <a:lvl7pPr marL="914400" algn="l" defTabSz="685800" rtl="0" fontAlgn="base">
        <a:lnSpc>
          <a:spcPct val="90000"/>
        </a:lnSpc>
        <a:spcBef>
          <a:spcPct val="0"/>
        </a:spcBef>
        <a:spcAft>
          <a:spcPct val="0"/>
        </a:spcAft>
        <a:defRPr sz="3300">
          <a:solidFill>
            <a:schemeClr val="tx1"/>
          </a:solidFill>
          <a:latin typeface="Aptos Display" panose="020B0004020202020204" pitchFamily="34" charset="0"/>
        </a:defRPr>
      </a:lvl7pPr>
      <a:lvl8pPr marL="1371600" algn="l" defTabSz="685800" rtl="0" fontAlgn="base">
        <a:lnSpc>
          <a:spcPct val="90000"/>
        </a:lnSpc>
        <a:spcBef>
          <a:spcPct val="0"/>
        </a:spcBef>
        <a:spcAft>
          <a:spcPct val="0"/>
        </a:spcAft>
        <a:defRPr sz="3300">
          <a:solidFill>
            <a:schemeClr val="tx1"/>
          </a:solidFill>
          <a:latin typeface="Aptos Display" panose="020B0004020202020204" pitchFamily="34" charset="0"/>
        </a:defRPr>
      </a:lvl8pPr>
      <a:lvl9pPr marL="1828800" algn="l" defTabSz="685800" rtl="0" fontAlgn="base">
        <a:lnSpc>
          <a:spcPct val="90000"/>
        </a:lnSpc>
        <a:spcBef>
          <a:spcPct val="0"/>
        </a:spcBef>
        <a:spcAft>
          <a:spcPct val="0"/>
        </a:spcAft>
        <a:defRPr sz="3300">
          <a:solidFill>
            <a:schemeClr val="tx1"/>
          </a:solidFill>
          <a:latin typeface="Aptos Display" panose="020B000402020202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Naam dia"/>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Naam dia</a:t>
            </a:r>
          </a:p>
        </p:txBody>
      </p:sp>
      <p:sp>
        <p:nvSpPr>
          <p:cNvPr id="3" name="Hoofdtekst - niveau één…"/>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Dia-opsommingstekst</a:t>
            </a:r>
          </a:p>
          <a:p>
            <a:pPr lvl="1"/>
            <a:endParaRPr/>
          </a:p>
          <a:p>
            <a:pPr lvl="2"/>
            <a:endParaRPr/>
          </a:p>
          <a:p>
            <a:pPr lvl="3"/>
            <a:endParaRPr/>
          </a:p>
          <a:p>
            <a:pPr lvl="4"/>
            <a:endParaRPr/>
          </a:p>
        </p:txBody>
      </p:sp>
      <p:sp>
        <p:nvSpPr>
          <p:cNvPr id="4" name="Dianummer"/>
          <p:cNvSpPr txBox="1">
            <a:spLocks noGrp="1"/>
          </p:cNvSpPr>
          <p:nvPr>
            <p:ph type="sldNum" sz="quarter" idx="2"/>
          </p:nvPr>
        </p:nvSpPr>
        <p:spPr>
          <a:xfrm>
            <a:off x="5935782" y="6486708"/>
            <a:ext cx="314189" cy="241092"/>
          </a:xfrm>
          <a:prstGeom prst="rect">
            <a:avLst/>
          </a:prstGeom>
          <a:ln w="12700">
            <a:miter lim="400000"/>
          </a:ln>
        </p:spPr>
        <p:txBody>
          <a:bodyPr wrap="none" lIns="50800" tIns="50800" rIns="50800" bIns="50800" anchor="b">
            <a:spAutoFit/>
          </a:bodyPr>
          <a:lstStyle>
            <a:lvl1pPr algn="ctr" defTabSz="292100">
              <a:lnSpc>
                <a:spcPct val="100000"/>
              </a:lnSpc>
              <a:spcBef>
                <a:spcPts val="0"/>
              </a:spcBef>
              <a:defRPr sz="900"/>
            </a:lvl1pPr>
          </a:lstStyle>
          <a:p>
            <a:fld id="{86CB4B4D-7CA3-9044-876B-883B54F8677D}" type="slidenum">
              <a:t>‹nr.›</a:t>
            </a:fld>
            <a:endParaRPr/>
          </a:p>
        </p:txBody>
      </p:sp>
    </p:spTree>
    <p:extLst>
      <p:ext uri="{BB962C8B-B14F-4D97-AF65-F5344CB8AC3E}">
        <p14:creationId xmlns:p14="http://schemas.microsoft.com/office/powerpoint/2010/main" val="21678533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Lst>
  <p:transition spd="med"/>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hyperlink" Target="mailto:info@duurzaamboerakker.nl" TargetMode="External"/><Relationship Id="rId4" Type="http://schemas.openxmlformats.org/officeDocument/2006/relationships/hyperlink" Target="mailto:info@energiecollectieftolbert.nl"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zoogdiervereniging.nl/sites/default/files/2024-05/meervleermuis_erikbroer.jpg"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hyperlink" Target="https://www.rvo.nl/subsidies-financiering/isde" TargetMode="Externa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hyperlink" Target="https://www.nijbegun.nl/themas/isolatieaanpak/" TargetMode="External"/><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hyperlink" Target="https://www.snn.nl/subsidies-voor-particulieren/subsidie-waardevermeerdering" TargetMode="External"/><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hyperlink" Target="http://www.westerkwartier.nl/groendak" TargetMode="External"/><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westerkwartier.nl/regenton-met-korting-kopen" TargetMode="Externa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hyperlink" Target="https://www.westerkwartier.nl/form/aanvraagformulier-wat-is-wijs-advies/" TargetMode="External"/><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35.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image" Target="../media/image36.jpeg"/><Relationship Id="rId4" Type="http://schemas.openxmlformats.org/officeDocument/2006/relationships/hyperlink" Target="mailto:info@reintbrondijk.n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33.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0.pn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3.png"/><Relationship Id="rId1" Type="http://schemas.openxmlformats.org/officeDocument/2006/relationships/slideLayout" Target="../slideLayouts/slideLayout35.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5.png"/><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6.jpe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07F0D60-A3E0-3641-B013-75AE67F5814C}"/>
              </a:ext>
            </a:extLst>
          </p:cNvPr>
          <p:cNvSpPr txBox="1">
            <a:spLocks/>
          </p:cNvSpPr>
          <p:nvPr/>
        </p:nvSpPr>
        <p:spPr>
          <a:xfrm>
            <a:off x="645199" y="584437"/>
            <a:ext cx="10363200" cy="602265"/>
          </a:xfrm>
          <a:prstGeom prst="rect">
            <a:avLst/>
          </a:prstGeom>
        </p:spPr>
        <p:txBody>
          <a:bodyPr>
            <a:normAutofit/>
          </a:bodyPr>
          <a:lstStyle>
            <a:lvl1pPr marL="0" indent="0" algn="l" defTabSz="914400" rtl="0" eaLnBrk="1" latinLnBrk="0" hangingPunct="1">
              <a:lnSpc>
                <a:spcPct val="90000"/>
              </a:lnSpc>
              <a:spcBef>
                <a:spcPts val="1000"/>
              </a:spcBef>
              <a:buFont typeface="Arial" charset="0"/>
              <a:buNone/>
              <a:defRPr sz="1800" b="0" i="0" kern="1200">
                <a:solidFill>
                  <a:srgbClr val="8CB63C"/>
                </a:solidFill>
                <a:latin typeface="Poppins" pitchFamily="2" charset="77"/>
                <a:ea typeface="Poppins" charset="0"/>
                <a:cs typeface="Poppins"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nl-NL" sz="2133">
              <a:solidFill>
                <a:schemeClr val="bg1"/>
              </a:solidFill>
            </a:endParaRPr>
          </a:p>
        </p:txBody>
      </p:sp>
      <p:sp>
        <p:nvSpPr>
          <p:cNvPr id="3" name="Titel 1">
            <a:extLst>
              <a:ext uri="{FF2B5EF4-FFF2-40B4-BE49-F238E27FC236}">
                <a16:creationId xmlns:a16="http://schemas.microsoft.com/office/drawing/2014/main" id="{2618C3B0-3C3F-1C4D-A01A-24E3DE43F650}"/>
              </a:ext>
            </a:extLst>
          </p:cNvPr>
          <p:cNvSpPr txBox="1">
            <a:spLocks/>
          </p:cNvSpPr>
          <p:nvPr/>
        </p:nvSpPr>
        <p:spPr>
          <a:xfrm>
            <a:off x="625578" y="3473768"/>
            <a:ext cx="9303671" cy="1563721"/>
          </a:xfrm>
          <a:prstGeom prst="rect">
            <a:avLst/>
          </a:prstGeom>
        </p:spPr>
        <p:txBody>
          <a:bodyPr anchor="b"/>
          <a:lstStyle>
            <a:lvl1pPr algn="l" defTabSz="914400" rtl="0" eaLnBrk="1" latinLnBrk="0" hangingPunct="1">
              <a:lnSpc>
                <a:spcPct val="90000"/>
              </a:lnSpc>
              <a:spcBef>
                <a:spcPct val="0"/>
              </a:spcBef>
              <a:buNone/>
              <a:defRPr sz="4400" b="0" i="0" kern="1200">
                <a:solidFill>
                  <a:srgbClr val="3F3A62"/>
                </a:solidFill>
                <a:latin typeface="Bitter" pitchFamily="2" charset="77"/>
                <a:ea typeface="+mj-ea"/>
                <a:cs typeface="+mj-cs"/>
              </a:defRPr>
            </a:lvl1pPr>
          </a:lstStyle>
          <a:p>
            <a:r>
              <a:rPr lang="nl-NL" sz="5867" b="1" dirty="0">
                <a:solidFill>
                  <a:srgbClr val="3E3663"/>
                </a:solidFill>
              </a:rPr>
              <a:t>Informatiebijeenkomst</a:t>
            </a:r>
          </a:p>
          <a:p>
            <a:r>
              <a:rPr lang="nl-NL" sz="5867" b="1" dirty="0">
                <a:solidFill>
                  <a:srgbClr val="3E3663"/>
                </a:solidFill>
              </a:rPr>
              <a:t>Duurzaam wonen</a:t>
            </a:r>
            <a:endParaRPr lang="nl-NL" sz="5867" dirty="0"/>
          </a:p>
        </p:txBody>
      </p:sp>
      <p:pic>
        <p:nvPicPr>
          <p:cNvPr id="6" name="Afbeelding 5">
            <a:extLst>
              <a:ext uri="{FF2B5EF4-FFF2-40B4-BE49-F238E27FC236}">
                <a16:creationId xmlns:a16="http://schemas.microsoft.com/office/drawing/2014/main" id="{116032FF-AE12-834A-AA37-E6A9C340C2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809070">
            <a:off x="8078943" y="197456"/>
            <a:ext cx="3451768" cy="3242147"/>
          </a:xfrm>
          <a:prstGeom prst="rect">
            <a:avLst/>
          </a:prstGeom>
        </p:spPr>
      </p:pic>
      <p:pic>
        <p:nvPicPr>
          <p:cNvPr id="8" name="Afbeelding 7">
            <a:extLst>
              <a:ext uri="{FF2B5EF4-FFF2-40B4-BE49-F238E27FC236}">
                <a16:creationId xmlns:a16="http://schemas.microsoft.com/office/drawing/2014/main" id="{76856A15-8B9E-5C45-A684-90870A4F49E9}"/>
              </a:ext>
            </a:extLst>
          </p:cNvPr>
          <p:cNvPicPr>
            <a:picLocks noChangeAspect="1"/>
          </p:cNvPicPr>
          <p:nvPr/>
        </p:nvPicPr>
        <p:blipFill>
          <a:blip r:embed="rId3"/>
          <a:stretch>
            <a:fillRect/>
          </a:stretch>
        </p:blipFill>
        <p:spPr>
          <a:xfrm>
            <a:off x="6115881" y="1286801"/>
            <a:ext cx="3508783" cy="2403569"/>
          </a:xfrm>
          <a:prstGeom prst="rect">
            <a:avLst/>
          </a:prstGeom>
        </p:spPr>
      </p:pic>
      <p:pic>
        <p:nvPicPr>
          <p:cNvPr id="11" name="Afbeelding 10">
            <a:extLst>
              <a:ext uri="{FF2B5EF4-FFF2-40B4-BE49-F238E27FC236}">
                <a16:creationId xmlns:a16="http://schemas.microsoft.com/office/drawing/2014/main" id="{CB3E4FD8-6AA4-4549-B829-7F711B6C8FA9}"/>
              </a:ext>
            </a:extLst>
          </p:cNvPr>
          <p:cNvPicPr>
            <a:picLocks noChangeAspect="1"/>
          </p:cNvPicPr>
          <p:nvPr/>
        </p:nvPicPr>
        <p:blipFill>
          <a:blip r:embed="rId4"/>
          <a:srcRect r="45808"/>
          <a:stretch/>
        </p:blipFill>
        <p:spPr>
          <a:xfrm>
            <a:off x="704835" y="5710801"/>
            <a:ext cx="1972925" cy="725038"/>
          </a:xfrm>
          <a:prstGeom prst="rect">
            <a:avLst/>
          </a:prstGeom>
        </p:spPr>
      </p:pic>
      <p:pic>
        <p:nvPicPr>
          <p:cNvPr id="4" name="Afbeelding 3" descr="Afbeelding met tekst, Lettertype, Graphics, schermopname&#10;&#10;Automatisch gegenereerde beschrijving">
            <a:extLst>
              <a:ext uri="{FF2B5EF4-FFF2-40B4-BE49-F238E27FC236}">
                <a16:creationId xmlns:a16="http://schemas.microsoft.com/office/drawing/2014/main" id="{7F2DC3F3-E225-57ED-8215-8F68F45EC4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041" y="5858775"/>
            <a:ext cx="1513994" cy="600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2" descr="Afbeelding met Graphics, grafische vormgeving, ontwerp&#10;&#10;Automatisch gegenereerde beschrijving">
            <a:extLst>
              <a:ext uri="{FF2B5EF4-FFF2-40B4-BE49-F238E27FC236}">
                <a16:creationId xmlns:a16="http://schemas.microsoft.com/office/drawing/2014/main" id="{4F28E64E-9AB1-BBB5-F642-0B655EEC27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4956" y="5660457"/>
            <a:ext cx="1196806" cy="775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uisstijl | Gemeente Westerkwartier">
            <a:extLst>
              <a:ext uri="{FF2B5EF4-FFF2-40B4-BE49-F238E27FC236}">
                <a16:creationId xmlns:a16="http://schemas.microsoft.com/office/drawing/2014/main" id="{28701137-D66D-7252-7775-539BC2DE23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0795" y="5825694"/>
            <a:ext cx="1687331" cy="567522"/>
          </a:xfrm>
          <a:prstGeom prst="rect">
            <a:avLst/>
          </a:prstGeom>
          <a:noFill/>
          <a:extLst>
            <a:ext uri="{909E8E84-426E-40DD-AFC4-6F175D3DCCD1}">
              <a14:hiddenFill xmlns:a14="http://schemas.microsoft.com/office/drawing/2010/main">
                <a:solidFill>
                  <a:srgbClr val="FFFFFF"/>
                </a:solidFill>
              </a14:hiddenFill>
            </a:ext>
          </a:extLst>
        </p:spPr>
      </p:pic>
      <p:pic>
        <p:nvPicPr>
          <p:cNvPr id="14" name="Afbeelding 13">
            <a:extLst>
              <a:ext uri="{FF2B5EF4-FFF2-40B4-BE49-F238E27FC236}">
                <a16:creationId xmlns:a16="http://schemas.microsoft.com/office/drawing/2014/main" id="{8C27A479-848A-5308-E77C-9264EAC8367B}"/>
              </a:ext>
            </a:extLst>
          </p:cNvPr>
          <p:cNvPicPr>
            <a:picLocks noChangeAspect="1"/>
          </p:cNvPicPr>
          <p:nvPr/>
        </p:nvPicPr>
        <p:blipFill>
          <a:blip r:embed="rId4"/>
          <a:srcRect l="52043" r="45808"/>
          <a:stretch/>
        </p:blipFill>
        <p:spPr>
          <a:xfrm>
            <a:off x="4288937" y="5685629"/>
            <a:ext cx="78224" cy="725038"/>
          </a:xfrm>
          <a:prstGeom prst="rect">
            <a:avLst/>
          </a:prstGeom>
        </p:spPr>
      </p:pic>
      <p:pic>
        <p:nvPicPr>
          <p:cNvPr id="15" name="Afbeelding 14">
            <a:extLst>
              <a:ext uri="{FF2B5EF4-FFF2-40B4-BE49-F238E27FC236}">
                <a16:creationId xmlns:a16="http://schemas.microsoft.com/office/drawing/2014/main" id="{6120D8A0-E157-A36D-2AB3-18F2377D0DD2}"/>
              </a:ext>
            </a:extLst>
          </p:cNvPr>
          <p:cNvPicPr>
            <a:picLocks noChangeAspect="1"/>
          </p:cNvPicPr>
          <p:nvPr/>
        </p:nvPicPr>
        <p:blipFill>
          <a:blip r:embed="rId4"/>
          <a:srcRect l="52043" r="45808"/>
          <a:stretch/>
        </p:blipFill>
        <p:spPr>
          <a:xfrm>
            <a:off x="5642571" y="5660457"/>
            <a:ext cx="78224" cy="725038"/>
          </a:xfrm>
          <a:prstGeom prst="rect">
            <a:avLst/>
          </a:prstGeom>
        </p:spPr>
      </p:pic>
    </p:spTree>
    <p:extLst>
      <p:ext uri="{BB962C8B-B14F-4D97-AF65-F5344CB8AC3E}">
        <p14:creationId xmlns:p14="http://schemas.microsoft.com/office/powerpoint/2010/main" val="2390991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12">
            <a:extLst>
              <a:ext uri="{FF2B5EF4-FFF2-40B4-BE49-F238E27FC236}">
                <a16:creationId xmlns:a16="http://schemas.microsoft.com/office/drawing/2014/main" id="{A479A038-802A-A83D-5277-5B90CCE6194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168113F3-E213-48E9-BAAB-E6DB43B78D1E}" type="slidenum">
              <a:rPr lang="nl-NL" altLang="nl-NL" sz="1200">
                <a:solidFill>
                  <a:srgbClr val="8DAECB"/>
                </a:solidFill>
                <a:latin typeface="Trebuchet MS" panose="020B0603020202020204" pitchFamily="34" charset="0"/>
              </a:rPr>
              <a:pPr fontAlgn="base">
                <a:spcBef>
                  <a:spcPct val="0"/>
                </a:spcBef>
                <a:spcAft>
                  <a:spcPct val="0"/>
                </a:spcAft>
              </a:pPr>
              <a:t>2</a:t>
            </a:fld>
            <a:endParaRPr lang="nl-NL" altLang="nl-NL" sz="1200">
              <a:solidFill>
                <a:srgbClr val="8DAECB"/>
              </a:solidFill>
              <a:latin typeface="Trebuchet MS" panose="020B0603020202020204" pitchFamily="34" charset="0"/>
            </a:endParaRPr>
          </a:p>
        </p:txBody>
      </p:sp>
      <p:pic>
        <p:nvPicPr>
          <p:cNvPr id="4099" name="Afbeelding 2" descr="Afbeelding met Graphics, grafische vormgeving, ontwerp&#10;&#10;Automatisch gegenereerde beschrijving">
            <a:extLst>
              <a:ext uri="{FF2B5EF4-FFF2-40B4-BE49-F238E27FC236}">
                <a16:creationId xmlns:a16="http://schemas.microsoft.com/office/drawing/2014/main" id="{A5D61406-1B09-820A-2D73-CD6C27FF0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4450" y="441325"/>
            <a:ext cx="1943100"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Afbeelding 3" descr="Afbeelding met tekst, Lettertype, Graphics, schermopname&#10;&#10;Automatisch gegenereerde beschrijving">
            <a:extLst>
              <a:ext uri="{FF2B5EF4-FFF2-40B4-BE49-F238E27FC236}">
                <a16:creationId xmlns:a16="http://schemas.microsoft.com/office/drawing/2014/main" id="{667B540F-F6FD-C8FD-9180-1DD482B46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0781" y="649288"/>
            <a:ext cx="2649537"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itel 4">
            <a:extLst>
              <a:ext uri="{FF2B5EF4-FFF2-40B4-BE49-F238E27FC236}">
                <a16:creationId xmlns:a16="http://schemas.microsoft.com/office/drawing/2014/main" id="{9BE847CF-A8BA-7ADA-79ED-BC82C8EF4B33}"/>
              </a:ext>
            </a:extLst>
          </p:cNvPr>
          <p:cNvSpPr>
            <a:spLocks noGrp="1" noChangeArrowheads="1"/>
          </p:cNvSpPr>
          <p:nvPr>
            <p:ph type="ctrTitle"/>
          </p:nvPr>
        </p:nvSpPr>
        <p:spPr>
          <a:xfrm>
            <a:off x="1170781" y="2580878"/>
            <a:ext cx="6946900" cy="2387600"/>
          </a:xfrm>
        </p:spPr>
        <p:txBody>
          <a:bodyPr/>
          <a:lstStyle/>
          <a:p>
            <a:pPr algn="l"/>
            <a:r>
              <a:rPr lang="nl-NL" altLang="en-US">
                <a:latin typeface="Arial" panose="020B0604020202020204" pitchFamily="34" charset="0"/>
                <a:cs typeface="Arial" panose="020B0604020202020204" pitchFamily="34" charset="0"/>
              </a:rPr>
              <a:t>Welkom</a:t>
            </a:r>
            <a:br>
              <a:rPr lang="nl-NL" altLang="en-US">
                <a:latin typeface="Arial" panose="020B0604020202020204" pitchFamily="34" charset="0"/>
                <a:cs typeface="Arial" panose="020B0604020202020204" pitchFamily="34" charset="0"/>
              </a:rPr>
            </a:br>
            <a:r>
              <a:rPr lang="nl-NL" altLang="en-US">
                <a:latin typeface="Arial" panose="020B0604020202020204" pitchFamily="34" charset="0"/>
                <a:cs typeface="Arial" panose="020B0604020202020204" pitchFamily="34" charset="0"/>
              </a:rPr>
              <a:t> </a:t>
            </a:r>
            <a:br>
              <a:rPr lang="nl-NL" altLang="en-US">
                <a:latin typeface="Arial" panose="020B0604020202020204" pitchFamily="34" charset="0"/>
                <a:cs typeface="Arial" panose="020B0604020202020204" pitchFamily="34" charset="0"/>
              </a:rPr>
            </a:br>
            <a:r>
              <a:rPr lang="nl-NL" altLang="en-US" sz="1800" b="1">
                <a:latin typeface="Arial" panose="020B0604020202020204" pitchFamily="34" charset="0"/>
                <a:cs typeface="Arial" panose="020B0604020202020204" pitchFamily="34" charset="0"/>
              </a:rPr>
              <a:t>Martin Weerd 		Voorzitter Energie Collectief Tolbert</a:t>
            </a:r>
            <a:br>
              <a:rPr lang="nl-NL" altLang="en-US" sz="1800" b="1">
                <a:latin typeface="Arial" panose="020B0604020202020204" pitchFamily="34" charset="0"/>
                <a:cs typeface="Arial" panose="020B0604020202020204" pitchFamily="34" charset="0"/>
              </a:rPr>
            </a:br>
            <a:r>
              <a:rPr lang="nl-NL" altLang="en-US" sz="1800" b="1">
                <a:latin typeface="Arial" panose="020B0604020202020204" pitchFamily="34" charset="0"/>
                <a:cs typeface="Arial" panose="020B0604020202020204" pitchFamily="34" charset="0"/>
              </a:rPr>
              <a:t> </a:t>
            </a:r>
            <a:br>
              <a:rPr lang="nl-NL" altLang="en-US" sz="1800" b="1">
                <a:latin typeface="Arial" panose="020B0604020202020204" pitchFamily="34" charset="0"/>
                <a:cs typeface="Arial" panose="020B0604020202020204" pitchFamily="34" charset="0"/>
              </a:rPr>
            </a:br>
            <a:r>
              <a:rPr lang="nl-NL" altLang="en-US" sz="1800" b="1">
                <a:latin typeface="Arial" panose="020B0604020202020204" pitchFamily="34" charset="0"/>
                <a:cs typeface="Arial" panose="020B0604020202020204" pitchFamily="34" charset="0"/>
              </a:rPr>
              <a:t>Evert Blansjaar 		Voorzitter Duurzaam Boerakker</a:t>
            </a:r>
          </a:p>
        </p:txBody>
      </p:sp>
      <p:sp>
        <p:nvSpPr>
          <p:cNvPr id="4102" name="Tekstvak 6">
            <a:extLst>
              <a:ext uri="{FF2B5EF4-FFF2-40B4-BE49-F238E27FC236}">
                <a16:creationId xmlns:a16="http://schemas.microsoft.com/office/drawing/2014/main" id="{3DDE950C-0B49-697E-DEDF-607959AC480B}"/>
              </a:ext>
            </a:extLst>
          </p:cNvPr>
          <p:cNvSpPr txBox="1">
            <a:spLocks noChangeArrowheads="1"/>
          </p:cNvSpPr>
          <p:nvPr/>
        </p:nvSpPr>
        <p:spPr bwMode="auto">
          <a:xfrm>
            <a:off x="1052513" y="1835944"/>
            <a:ext cx="457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r>
              <a:rPr lang="nl-NL" altLang="en-US">
                <a:solidFill>
                  <a:srgbClr val="4B4F58"/>
                </a:solidFill>
                <a:latin typeface="Arial" panose="020B0604020202020204" pitchFamily="34" charset="0"/>
                <a:cs typeface="Arial" panose="020B0604020202020204" pitchFamily="34" charset="0"/>
              </a:rPr>
              <a:t> </a:t>
            </a:r>
            <a:r>
              <a:rPr lang="nl-NL" altLang="en-US" b="1" u="sng">
                <a:latin typeface="Arial" panose="020B0604020202020204" pitchFamily="34" charset="0"/>
                <a:cs typeface="Arial" panose="020B0604020202020204" pitchFamily="34" charset="0"/>
                <a:hlinkClick r:id="rId4"/>
              </a:rPr>
              <a:t>info@energiecollectieftolbert.nl</a:t>
            </a:r>
            <a:endParaRPr lang="nl-NL" altLang="en-US" b="1">
              <a:latin typeface="Arial" panose="020B0604020202020204" pitchFamily="34" charset="0"/>
              <a:cs typeface="Arial" panose="020B0604020202020204" pitchFamily="34" charset="0"/>
            </a:endParaRPr>
          </a:p>
        </p:txBody>
      </p:sp>
      <p:sp>
        <p:nvSpPr>
          <p:cNvPr id="4103" name="Tekstvak 8">
            <a:extLst>
              <a:ext uri="{FF2B5EF4-FFF2-40B4-BE49-F238E27FC236}">
                <a16:creationId xmlns:a16="http://schemas.microsoft.com/office/drawing/2014/main" id="{0633C9D0-936B-F0D1-33E9-A29EC2C23CB4}"/>
              </a:ext>
            </a:extLst>
          </p:cNvPr>
          <p:cNvSpPr txBox="1">
            <a:spLocks noChangeArrowheads="1"/>
          </p:cNvSpPr>
          <p:nvPr/>
        </p:nvSpPr>
        <p:spPr bwMode="auto">
          <a:xfrm>
            <a:off x="5124450" y="1839120"/>
            <a:ext cx="457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r>
              <a:rPr lang="nl-NL" altLang="en-US" b="1">
                <a:solidFill>
                  <a:srgbClr val="000000"/>
                </a:solidFill>
                <a:latin typeface="Arial" panose="020B0604020202020204" pitchFamily="34" charset="0"/>
                <a:cs typeface="Arial" panose="020B0604020202020204" pitchFamily="34" charset="0"/>
                <a:hlinkClick r:id="rId5"/>
              </a:rPr>
              <a:t>info@duurzaamboerakker.nl</a:t>
            </a:r>
            <a:endParaRPr lang="nl-NL" altLang="en-US" b="1">
              <a:solidFill>
                <a:srgbClr val="000000"/>
              </a:solidFill>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12">
            <a:extLst>
              <a:ext uri="{FF2B5EF4-FFF2-40B4-BE49-F238E27FC236}">
                <a16:creationId xmlns:a16="http://schemas.microsoft.com/office/drawing/2014/main" id="{BBC6FAA1-2EAE-B58E-9CB3-BD7344E4D0E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E0108BE0-F5AE-4E01-A837-3C29E9295818}" type="slidenum">
              <a:rPr lang="nl-NL" altLang="nl-NL" sz="1200">
                <a:solidFill>
                  <a:srgbClr val="8DAECB"/>
                </a:solidFill>
                <a:latin typeface="Trebuchet MS" panose="020B0603020202020204" pitchFamily="34" charset="0"/>
              </a:rPr>
              <a:pPr fontAlgn="base">
                <a:spcBef>
                  <a:spcPct val="0"/>
                </a:spcBef>
                <a:spcAft>
                  <a:spcPct val="0"/>
                </a:spcAft>
              </a:pPr>
              <a:t>3</a:t>
            </a:fld>
            <a:endParaRPr lang="nl-NL" altLang="nl-NL" sz="1200">
              <a:solidFill>
                <a:srgbClr val="8DAECB"/>
              </a:solidFill>
              <a:latin typeface="Trebuchet MS" panose="020B0603020202020204" pitchFamily="34" charset="0"/>
            </a:endParaRPr>
          </a:p>
        </p:txBody>
      </p:sp>
      <p:sp>
        <p:nvSpPr>
          <p:cNvPr id="5124" name="Titel 4">
            <a:extLst>
              <a:ext uri="{FF2B5EF4-FFF2-40B4-BE49-F238E27FC236}">
                <a16:creationId xmlns:a16="http://schemas.microsoft.com/office/drawing/2014/main" id="{954ADACC-AAC6-6C26-EDD3-1A39FD2966C0}"/>
              </a:ext>
            </a:extLst>
          </p:cNvPr>
          <p:cNvSpPr>
            <a:spLocks noGrp="1" noChangeArrowheads="1"/>
          </p:cNvSpPr>
          <p:nvPr>
            <p:ph type="ctrTitle"/>
          </p:nvPr>
        </p:nvSpPr>
        <p:spPr>
          <a:xfrm>
            <a:off x="1170781" y="2133222"/>
            <a:ext cx="7885113" cy="3024188"/>
          </a:xfrm>
        </p:spPr>
        <p:txBody>
          <a:bodyPr/>
          <a:lstStyle/>
          <a:p>
            <a:pPr algn="l"/>
            <a:r>
              <a:rPr lang="nl-NL" altLang="en-US" sz="2000">
                <a:latin typeface="Arial" panose="020B0604020202020204" pitchFamily="34" charset="0"/>
                <a:cs typeface="Arial" panose="020B0604020202020204" pitchFamily="34" charset="0"/>
              </a:rPr>
              <a:t>ECT ontwikkelt en realiseert o.a. zonnedakprojecten in de plaatsen Leek, Tolbert en directe omgeving.                                                        En geeft op verzoek ook voorlichting over Energie besparing en subsidie mogelijkheden.</a:t>
            </a:r>
            <a:br>
              <a:rPr lang="nl-NL" altLang="en-US" sz="2000">
                <a:latin typeface="Arial" panose="020B0604020202020204" pitchFamily="34" charset="0"/>
                <a:cs typeface="Arial" panose="020B0604020202020204" pitchFamily="34" charset="0"/>
              </a:rPr>
            </a:br>
            <a:br>
              <a:rPr lang="nl-NL" altLang="en-US" sz="2000">
                <a:latin typeface="Arial" panose="020B0604020202020204" pitchFamily="34" charset="0"/>
                <a:cs typeface="Arial" panose="020B0604020202020204" pitchFamily="34" charset="0"/>
              </a:rPr>
            </a:br>
            <a:r>
              <a:rPr lang="nl-NL" altLang="en-US" sz="2000">
                <a:latin typeface="Arial" panose="020B0604020202020204" pitchFamily="34" charset="0"/>
                <a:cs typeface="Arial" panose="020B0604020202020204" pitchFamily="34" charset="0"/>
              </a:rPr>
              <a:t>De financiering van de projecten komt tot stand via een gunstige lening bij de provincie Groningen en via de uitgifte van certificaten. </a:t>
            </a:r>
            <a:br>
              <a:rPr lang="nl-NL" altLang="en-US" sz="2000">
                <a:latin typeface="Arial" panose="020B0604020202020204" pitchFamily="34" charset="0"/>
                <a:cs typeface="Arial" panose="020B0604020202020204" pitchFamily="34" charset="0"/>
              </a:rPr>
            </a:br>
            <a:br>
              <a:rPr lang="nl-NL" altLang="en-US" sz="2000">
                <a:latin typeface="Arial" panose="020B0604020202020204" pitchFamily="34" charset="0"/>
                <a:cs typeface="Arial" panose="020B0604020202020204" pitchFamily="34" charset="0"/>
              </a:rPr>
            </a:br>
            <a:r>
              <a:rPr lang="nl-NL" altLang="en-US" sz="2000">
                <a:latin typeface="Arial" panose="020B0604020202020204" pitchFamily="34" charset="0"/>
                <a:cs typeface="Arial" panose="020B0604020202020204" pitchFamily="34" charset="0"/>
              </a:rPr>
              <a:t>Met deze constructie houden we de instapkosten laag, zodat iedereen kan meedoen!</a:t>
            </a:r>
            <a:br>
              <a:rPr lang="nl-NL" altLang="en-US" sz="2000">
                <a:latin typeface="Arial" panose="020B0604020202020204" pitchFamily="34" charset="0"/>
                <a:cs typeface="Arial" panose="020B0604020202020204" pitchFamily="34" charset="0"/>
              </a:rPr>
            </a:br>
            <a:endParaRPr lang="nl-NL" altLang="en-US" sz="2000">
              <a:latin typeface="Arial" panose="020B0604020202020204" pitchFamily="34" charset="0"/>
              <a:cs typeface="Arial" panose="020B0604020202020204" pitchFamily="34" charset="0"/>
            </a:endParaRPr>
          </a:p>
        </p:txBody>
      </p:sp>
      <p:pic>
        <p:nvPicPr>
          <p:cNvPr id="2" name="Afbeelding 3" descr="Afbeelding met tekst, Lettertype, Graphics, schermopname&#10;&#10;Automatisch gegenereerde beschrijving">
            <a:extLst>
              <a:ext uri="{FF2B5EF4-FFF2-40B4-BE49-F238E27FC236}">
                <a16:creationId xmlns:a16="http://schemas.microsoft.com/office/drawing/2014/main" id="{0ED8AD3B-0BC7-F201-4BED-A226BD37C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781" y="649288"/>
            <a:ext cx="2649537"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12">
            <a:extLst>
              <a:ext uri="{FF2B5EF4-FFF2-40B4-BE49-F238E27FC236}">
                <a16:creationId xmlns:a16="http://schemas.microsoft.com/office/drawing/2014/main" id="{3049A4EA-4B8F-2E82-45D6-B9EC40A26FB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C3C829F-FDDE-4B63-B807-39806FF7D07C}" type="slidenum">
              <a:rPr lang="nl-NL" altLang="nl-NL" sz="1200">
                <a:solidFill>
                  <a:srgbClr val="8DAECB"/>
                </a:solidFill>
                <a:latin typeface="Trebuchet MS" panose="020B0603020202020204" pitchFamily="34" charset="0"/>
              </a:rPr>
              <a:pPr fontAlgn="base">
                <a:spcBef>
                  <a:spcPct val="0"/>
                </a:spcBef>
                <a:spcAft>
                  <a:spcPct val="0"/>
                </a:spcAft>
              </a:pPr>
              <a:t>4</a:t>
            </a:fld>
            <a:endParaRPr lang="nl-NL" altLang="nl-NL" sz="1200">
              <a:solidFill>
                <a:srgbClr val="8DAECB"/>
              </a:solidFill>
              <a:latin typeface="Trebuchet MS" panose="020B0603020202020204" pitchFamily="34" charset="0"/>
            </a:endParaRPr>
          </a:p>
        </p:txBody>
      </p:sp>
      <p:sp>
        <p:nvSpPr>
          <p:cNvPr id="6148" name="Tekstvak 5">
            <a:extLst>
              <a:ext uri="{FF2B5EF4-FFF2-40B4-BE49-F238E27FC236}">
                <a16:creationId xmlns:a16="http://schemas.microsoft.com/office/drawing/2014/main" id="{B040396A-788D-0187-05DF-0A67468D52CD}"/>
              </a:ext>
            </a:extLst>
          </p:cNvPr>
          <p:cNvSpPr txBox="1">
            <a:spLocks noChangeArrowheads="1"/>
          </p:cNvSpPr>
          <p:nvPr/>
        </p:nvSpPr>
        <p:spPr bwMode="auto">
          <a:xfrm>
            <a:off x="1170781" y="1928814"/>
            <a:ext cx="9754394"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r>
              <a:rPr lang="nl-NL" altLang="en-US" sz="2000">
                <a:latin typeface="Arial" panose="020B0604020202020204" pitchFamily="34" charset="0"/>
                <a:cs typeface="Arial" panose="020B0604020202020204" pitchFamily="34" charset="0"/>
              </a:rPr>
              <a:t>De opgewekte zonne-energie verkopen wij tegen gunstige voorwaarden aan energieleverancier Energie Van Ons in Groningen.                                     </a:t>
            </a:r>
          </a:p>
          <a:p>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Veel energiecoöperaties in Noord-Nederland zijn hierbij aangesloten, samen bepalen zij mede de koers en het beleid.</a:t>
            </a:r>
            <a:br>
              <a:rPr lang="nl-NL" altLang="en-US" sz="2000">
                <a:latin typeface="Arial" panose="020B0604020202020204" pitchFamily="34" charset="0"/>
                <a:cs typeface="Arial" panose="020B0604020202020204" pitchFamily="34" charset="0"/>
              </a:rPr>
            </a:br>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Naast opbrengsten uit verkoop van energie ontvangt ECT een subsidie van de overheid. Dit is een subsidie per opgewekte kWh. Met de inkomsten wordt de lening afbetaald en krijgen de certificaat leden een ‘dividend’ uitgekeerd.     </a:t>
            </a:r>
          </a:p>
          <a:p>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Het nettorendement over 15 jaar is ongeveer 5%. Na 15 jaar stopt de subsidie, de lening is dan afbetaald en het zonnedak is financieel afgeschreven.</a:t>
            </a:r>
            <a:br>
              <a:rPr lang="nl-NL" altLang="en-US" sz="2000">
                <a:latin typeface="Arial" panose="020B0604020202020204" pitchFamily="34" charset="0"/>
                <a:cs typeface="Arial" panose="020B0604020202020204" pitchFamily="34" charset="0"/>
              </a:rPr>
            </a:br>
            <a:endParaRPr lang="nl-NL" altLang="en-US" sz="2000"/>
          </a:p>
        </p:txBody>
      </p:sp>
      <p:pic>
        <p:nvPicPr>
          <p:cNvPr id="2" name="Afbeelding 3" descr="Afbeelding met tekst, Lettertype, Graphics, schermopname&#10;&#10;Automatisch gegenereerde beschrijving">
            <a:extLst>
              <a:ext uri="{FF2B5EF4-FFF2-40B4-BE49-F238E27FC236}">
                <a16:creationId xmlns:a16="http://schemas.microsoft.com/office/drawing/2014/main" id="{BD638B5F-2CF7-85F2-A9FA-E16B74312D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781" y="649288"/>
            <a:ext cx="2649537"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2">
            <a:extLst>
              <a:ext uri="{FF2B5EF4-FFF2-40B4-BE49-F238E27FC236}">
                <a16:creationId xmlns:a16="http://schemas.microsoft.com/office/drawing/2014/main" id="{4B754DB7-1BDD-1781-B3F3-3A4E3A6A1D9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FC1167F3-961D-411B-AA8F-E8E1875E947C}" type="slidenum">
              <a:rPr lang="nl-NL" altLang="nl-NL" sz="1200">
                <a:solidFill>
                  <a:srgbClr val="8DAECB"/>
                </a:solidFill>
                <a:latin typeface="Trebuchet MS" panose="020B0603020202020204" pitchFamily="34" charset="0"/>
              </a:rPr>
              <a:pPr fontAlgn="base">
                <a:spcBef>
                  <a:spcPct val="0"/>
                </a:spcBef>
                <a:spcAft>
                  <a:spcPct val="0"/>
                </a:spcAft>
              </a:pPr>
              <a:t>5</a:t>
            </a:fld>
            <a:endParaRPr lang="nl-NL" altLang="nl-NL" sz="1200">
              <a:solidFill>
                <a:srgbClr val="8DAECB"/>
              </a:solidFill>
              <a:latin typeface="Trebuchet MS" panose="020B0603020202020204" pitchFamily="34" charset="0"/>
            </a:endParaRPr>
          </a:p>
        </p:txBody>
      </p:sp>
      <p:sp>
        <p:nvSpPr>
          <p:cNvPr id="7172" name="Titel 4">
            <a:extLst>
              <a:ext uri="{FF2B5EF4-FFF2-40B4-BE49-F238E27FC236}">
                <a16:creationId xmlns:a16="http://schemas.microsoft.com/office/drawing/2014/main" id="{C4EA4302-8591-70A9-3751-634A54B4292E}"/>
              </a:ext>
            </a:extLst>
          </p:cNvPr>
          <p:cNvSpPr>
            <a:spLocks noGrp="1" noChangeArrowheads="1"/>
          </p:cNvSpPr>
          <p:nvPr>
            <p:ph type="ctrTitle"/>
          </p:nvPr>
        </p:nvSpPr>
        <p:spPr>
          <a:xfrm>
            <a:off x="1170781" y="2235200"/>
            <a:ext cx="7848600" cy="2387600"/>
          </a:xfrm>
        </p:spPr>
        <p:txBody>
          <a:bodyPr/>
          <a:lstStyle/>
          <a:p>
            <a:pPr algn="l"/>
            <a:r>
              <a:rPr lang="nl-NL" altLang="en-US" sz="2000">
                <a:solidFill>
                  <a:srgbClr val="000000"/>
                </a:solidFill>
                <a:latin typeface="Arial" panose="020B0604020202020204" pitchFamily="34" charset="0"/>
                <a:cs typeface="Arial" panose="020B0604020202020204" pitchFamily="34" charset="0"/>
              </a:rPr>
              <a:t>Energie Coöperatie Duurzaam Boerakker is een lokaal initiatief dat aansluit bij de regionale en nationale energietransitie.</a:t>
            </a:r>
            <a:br>
              <a:rPr lang="nl-NL" altLang="en-US" sz="2000">
                <a:solidFill>
                  <a:srgbClr val="000000"/>
                </a:solidFill>
                <a:latin typeface="Arial" panose="020B0604020202020204" pitchFamily="34" charset="0"/>
                <a:cs typeface="Arial" panose="020B0604020202020204" pitchFamily="34" charset="0"/>
              </a:rPr>
            </a:br>
            <a:br>
              <a:rPr lang="nl-NL" altLang="en-US" sz="2000">
                <a:solidFill>
                  <a:srgbClr val="000000"/>
                </a:solidFill>
                <a:latin typeface="Arial" panose="020B0604020202020204" pitchFamily="34" charset="0"/>
                <a:cs typeface="Arial" panose="020B0604020202020204" pitchFamily="34" charset="0"/>
              </a:rPr>
            </a:br>
            <a:r>
              <a:rPr lang="nl-NL" altLang="en-US" sz="2000">
                <a:solidFill>
                  <a:srgbClr val="000000"/>
                </a:solidFill>
                <a:latin typeface="Arial" panose="020B0604020202020204" pitchFamily="34" charset="0"/>
                <a:cs typeface="Arial" panose="020B0604020202020204" pitchFamily="34" charset="0"/>
              </a:rPr>
              <a:t>Naast het opwekken van duurzame energie willen we ook energie besparen en informatie geven over hoe dat kan (energiecoach) en helpen in het woud van subsidieregelingen. </a:t>
            </a:r>
            <a:br>
              <a:rPr lang="nl-NL" altLang="en-US" sz="2000">
                <a:solidFill>
                  <a:srgbClr val="000000"/>
                </a:solidFill>
                <a:latin typeface="Arial" panose="020B0604020202020204" pitchFamily="34" charset="0"/>
                <a:cs typeface="Arial" panose="020B0604020202020204" pitchFamily="34" charset="0"/>
              </a:rPr>
            </a:br>
            <a:br>
              <a:rPr lang="nl-NL" altLang="en-US" sz="2000">
                <a:solidFill>
                  <a:srgbClr val="000000"/>
                </a:solidFill>
                <a:latin typeface="Arial" panose="020B0604020202020204" pitchFamily="34" charset="0"/>
                <a:cs typeface="Arial" panose="020B0604020202020204" pitchFamily="34" charset="0"/>
              </a:rPr>
            </a:br>
            <a:r>
              <a:rPr lang="nl-NL" altLang="en-US" sz="2000">
                <a:solidFill>
                  <a:srgbClr val="000000"/>
                </a:solidFill>
                <a:latin typeface="Arial" panose="020B0604020202020204" pitchFamily="34" charset="0"/>
                <a:cs typeface="Arial" panose="020B0604020202020204" pitchFamily="34" charset="0"/>
              </a:rPr>
              <a:t>De coöperatie is opgericht door en voor de bewoners.</a:t>
            </a:r>
            <a:endParaRPr lang="nl-NL" altLang="en-US" sz="2000">
              <a:latin typeface="Arial" panose="020B0604020202020204" pitchFamily="34" charset="0"/>
              <a:cs typeface="Arial" panose="020B0604020202020204" pitchFamily="34" charset="0"/>
            </a:endParaRPr>
          </a:p>
        </p:txBody>
      </p:sp>
      <p:pic>
        <p:nvPicPr>
          <p:cNvPr id="4" name="Afbeelding 3" descr="Afbeelding met Graphics, grafische vormgeving, ontwerp&#10;&#10;Automatisch gegenereerde beschrijving">
            <a:extLst>
              <a:ext uri="{FF2B5EF4-FFF2-40B4-BE49-F238E27FC236}">
                <a16:creationId xmlns:a16="http://schemas.microsoft.com/office/drawing/2014/main" id="{9D9EEBE7-7E91-6EF5-200A-FA0DA3957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781" y="545306"/>
            <a:ext cx="1943100"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2">
            <a:extLst>
              <a:ext uri="{FF2B5EF4-FFF2-40B4-BE49-F238E27FC236}">
                <a16:creationId xmlns:a16="http://schemas.microsoft.com/office/drawing/2014/main" id="{762EEA1F-E345-93C7-E665-7449544B49B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EAF7436A-D0B7-4D79-8E58-4A6E1BC13660}" type="slidenum">
              <a:rPr lang="nl-NL" altLang="nl-NL" sz="1200">
                <a:solidFill>
                  <a:srgbClr val="8DAECB"/>
                </a:solidFill>
                <a:latin typeface="Trebuchet MS" panose="020B0603020202020204" pitchFamily="34" charset="0"/>
              </a:rPr>
              <a:pPr fontAlgn="base">
                <a:spcBef>
                  <a:spcPct val="0"/>
                </a:spcBef>
                <a:spcAft>
                  <a:spcPct val="0"/>
                </a:spcAft>
              </a:pPr>
              <a:t>6</a:t>
            </a:fld>
            <a:endParaRPr lang="nl-NL" altLang="nl-NL" sz="1200">
              <a:solidFill>
                <a:srgbClr val="8DAECB"/>
              </a:solidFill>
              <a:latin typeface="Trebuchet MS" panose="020B0603020202020204" pitchFamily="34" charset="0"/>
            </a:endParaRPr>
          </a:p>
        </p:txBody>
      </p:sp>
      <p:sp>
        <p:nvSpPr>
          <p:cNvPr id="8196" name="Tekstvak 5">
            <a:extLst>
              <a:ext uri="{FF2B5EF4-FFF2-40B4-BE49-F238E27FC236}">
                <a16:creationId xmlns:a16="http://schemas.microsoft.com/office/drawing/2014/main" id="{CC057EAE-8AC6-F9E8-BE12-656A08B2307D}"/>
              </a:ext>
            </a:extLst>
          </p:cNvPr>
          <p:cNvSpPr txBox="1">
            <a:spLocks noChangeArrowheads="1"/>
          </p:cNvSpPr>
          <p:nvPr/>
        </p:nvSpPr>
        <p:spPr bwMode="auto">
          <a:xfrm>
            <a:off x="1170781" y="2250282"/>
            <a:ext cx="5759450" cy="406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r>
              <a:rPr lang="nl-NL" altLang="en-US" sz="2000">
                <a:latin typeface="Arial" panose="020B0604020202020204" pitchFamily="34" charset="0"/>
                <a:cs typeface="Arial" panose="020B0604020202020204" pitchFamily="34" charset="0"/>
              </a:rPr>
              <a:t>Wij leveren onze opgewekte energie aan de coöperatie Energie Van Ons.  Als leden willen overstappen naar Energie Van Ons helpen wij daar graag bij. </a:t>
            </a:r>
          </a:p>
          <a:p>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Als leden liever een eigen leverancier willen kiezen, staat dat uiteraard vrij.</a:t>
            </a:r>
          </a:p>
          <a:p>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Met een deel van de opbrengsten ondersteunen we duurzame en sociale initiatieven voor de bewoners van Boerakker en Lucaswolde. </a:t>
            </a:r>
          </a:p>
          <a:p>
            <a:endParaRPr lang="nl-NL" altLang="en-US" sz="2000">
              <a:latin typeface="Arial" panose="020B0604020202020204" pitchFamily="34" charset="0"/>
              <a:cs typeface="Arial" panose="020B0604020202020204" pitchFamily="34" charset="0"/>
            </a:endParaRPr>
          </a:p>
          <a:p>
            <a:endParaRPr lang="nl-NL" altLang="en-US">
              <a:latin typeface="Roboto" panose="02000000000000000000" pitchFamily="2" charset="0"/>
            </a:endParaRPr>
          </a:p>
        </p:txBody>
      </p:sp>
      <p:pic>
        <p:nvPicPr>
          <p:cNvPr id="8197" name="Afbeelding 2" descr="Afbeelding met tekst, krant, Publicatie, Nieuws&#10;&#10;Automatisch gegenereerde beschrijving">
            <a:extLst>
              <a:ext uri="{FF2B5EF4-FFF2-40B4-BE49-F238E27FC236}">
                <a16:creationId xmlns:a16="http://schemas.microsoft.com/office/drawing/2014/main" id="{F83940A4-B6F9-F124-0BE9-375ADB9A0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989" y="2250282"/>
            <a:ext cx="1855787"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Afbeelding 4" descr="Afbeelding met krant, tekst, Nieuws, Krantenpapier&#10;&#10;Automatisch gegenereerde beschrijving">
            <a:extLst>
              <a:ext uri="{FF2B5EF4-FFF2-40B4-BE49-F238E27FC236}">
                <a16:creationId xmlns:a16="http://schemas.microsoft.com/office/drawing/2014/main" id="{E08DEF59-A5FD-D5B7-91E0-E5B4681AA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2288" y="2250282"/>
            <a:ext cx="1855787"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fbeelding 1" descr="Afbeelding met Graphics, grafische vormgeving, ontwerp&#10;&#10;Automatisch gegenereerde beschrijving">
            <a:extLst>
              <a:ext uri="{FF2B5EF4-FFF2-40B4-BE49-F238E27FC236}">
                <a16:creationId xmlns:a16="http://schemas.microsoft.com/office/drawing/2014/main" id="{2F6DAFAF-D5E2-689A-A07B-D128BCFB05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0781" y="545306"/>
            <a:ext cx="1943100"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12">
            <a:extLst>
              <a:ext uri="{FF2B5EF4-FFF2-40B4-BE49-F238E27FC236}">
                <a16:creationId xmlns:a16="http://schemas.microsoft.com/office/drawing/2014/main" id="{2A2E0FF6-CA33-CB9E-8EBF-803B8563525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B18B92EC-90A9-4BF4-BFD7-4E6BE78F055A}" type="slidenum">
              <a:rPr lang="nl-NL" altLang="nl-NL" sz="1200">
                <a:solidFill>
                  <a:srgbClr val="8DAECB"/>
                </a:solidFill>
                <a:latin typeface="Trebuchet MS" panose="020B0603020202020204" pitchFamily="34" charset="0"/>
              </a:rPr>
              <a:pPr fontAlgn="base">
                <a:spcBef>
                  <a:spcPct val="0"/>
                </a:spcBef>
                <a:spcAft>
                  <a:spcPct val="0"/>
                </a:spcAft>
              </a:pPr>
              <a:t>7</a:t>
            </a:fld>
            <a:endParaRPr lang="nl-NL" altLang="nl-NL" sz="1200">
              <a:solidFill>
                <a:srgbClr val="8DAECB"/>
              </a:solidFill>
              <a:latin typeface="Trebuchet MS" panose="020B0603020202020204" pitchFamily="34" charset="0"/>
            </a:endParaRPr>
          </a:p>
        </p:txBody>
      </p:sp>
      <p:sp>
        <p:nvSpPr>
          <p:cNvPr id="9220" name="Tekstvak 5">
            <a:extLst>
              <a:ext uri="{FF2B5EF4-FFF2-40B4-BE49-F238E27FC236}">
                <a16:creationId xmlns:a16="http://schemas.microsoft.com/office/drawing/2014/main" id="{052D0A88-F84A-FC02-85A0-E2B7E6E59B82}"/>
              </a:ext>
            </a:extLst>
          </p:cNvPr>
          <p:cNvSpPr txBox="1">
            <a:spLocks noChangeArrowheads="1"/>
          </p:cNvSpPr>
          <p:nvPr/>
        </p:nvSpPr>
        <p:spPr bwMode="auto">
          <a:xfrm>
            <a:off x="1170781" y="2033588"/>
            <a:ext cx="777557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r>
              <a:rPr lang="nl-NL" altLang="en-US" sz="2000" b="1">
                <a:latin typeface="Arial" panose="020B0604020202020204" pitchFamily="34" charset="0"/>
                <a:cs typeface="Arial" panose="020B0604020202020204" pitchFamily="34" charset="0"/>
              </a:rPr>
              <a:t>Word lid en doe mee om samen lokaal het verschil te maken!</a:t>
            </a:r>
          </a:p>
          <a:p>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Met een aantal klankbordgroepen onderzoeken we de mogelijkheden van windenergie (windwokkels en één of meerdere dorpsmolens) en energie opslag.</a:t>
            </a:r>
          </a:p>
          <a:p>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Hoe kunnen we aardgasvrij en energieneutraal worden?</a:t>
            </a:r>
          </a:p>
          <a:p>
            <a:endParaRPr lang="nl-NL" altLang="en-US" sz="2000">
              <a:latin typeface="Arial" panose="020B0604020202020204" pitchFamily="34" charset="0"/>
              <a:cs typeface="Arial" panose="020B0604020202020204" pitchFamily="34" charset="0"/>
            </a:endParaRPr>
          </a:p>
          <a:p>
            <a:r>
              <a:rPr lang="nl-NL" altLang="en-US" sz="2000">
                <a:latin typeface="Arial" panose="020B0604020202020204" pitchFamily="34" charset="0"/>
                <a:cs typeface="Arial" panose="020B0604020202020204" pitchFamily="34" charset="0"/>
              </a:rPr>
              <a:t>18 december 2024 20:00 </a:t>
            </a:r>
            <a:r>
              <a:rPr lang="nl-NL" altLang="en-US" sz="2000" err="1">
                <a:latin typeface="Arial" panose="020B0604020202020204" pitchFamily="34" charset="0"/>
                <a:cs typeface="Arial" panose="020B0604020202020204" pitchFamily="34" charset="0"/>
              </a:rPr>
              <a:t>Oomkegast</a:t>
            </a:r>
            <a:r>
              <a:rPr lang="nl-NL" altLang="en-US" sz="2000">
                <a:latin typeface="Arial" panose="020B0604020202020204" pitchFamily="34" charset="0"/>
                <a:cs typeface="Arial" panose="020B0604020202020204" pitchFamily="34" charset="0"/>
              </a:rPr>
              <a:t> “De klankborggroep wind”.</a:t>
            </a:r>
          </a:p>
          <a:p>
            <a:endParaRPr lang="nl-NL" altLang="en-US" sz="2000">
              <a:latin typeface="Arial" panose="020B0604020202020204" pitchFamily="34" charset="0"/>
              <a:cs typeface="Arial" panose="020B0604020202020204" pitchFamily="34" charset="0"/>
            </a:endParaRPr>
          </a:p>
          <a:p>
            <a:endParaRPr lang="nl-NL" altLang="en-US">
              <a:latin typeface="Roboto" panose="02000000000000000000" pitchFamily="2" charset="0"/>
            </a:endParaRPr>
          </a:p>
        </p:txBody>
      </p:sp>
      <p:pic>
        <p:nvPicPr>
          <p:cNvPr id="2" name="Afbeelding 1" descr="Afbeelding met Graphics, grafische vormgeving, ontwerp&#10;&#10;Automatisch gegenereerde beschrijving">
            <a:extLst>
              <a:ext uri="{FF2B5EF4-FFF2-40B4-BE49-F238E27FC236}">
                <a16:creationId xmlns:a16="http://schemas.microsoft.com/office/drawing/2014/main" id="{DDD4D9EA-B92A-3250-EC63-F93039AA78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781" y="545306"/>
            <a:ext cx="1943100"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2">
            <a:extLst>
              <a:ext uri="{FF2B5EF4-FFF2-40B4-BE49-F238E27FC236}">
                <a16:creationId xmlns:a16="http://schemas.microsoft.com/office/drawing/2014/main" id="{5283B662-D0E0-CE4C-8895-A19EE1FF17A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94E4CA44-0B78-4A4F-89F9-1C054DC14B1C}" type="slidenum">
              <a:rPr lang="nl-NL" altLang="nl-NL" sz="1200">
                <a:solidFill>
                  <a:srgbClr val="8DAECB"/>
                </a:solidFill>
                <a:latin typeface="Trebuchet MS" panose="020B0603020202020204" pitchFamily="34" charset="0"/>
              </a:rPr>
              <a:pPr fontAlgn="base">
                <a:spcBef>
                  <a:spcPct val="0"/>
                </a:spcBef>
                <a:spcAft>
                  <a:spcPct val="0"/>
                </a:spcAft>
              </a:pPr>
              <a:t>8</a:t>
            </a:fld>
            <a:endParaRPr lang="nl-NL" altLang="nl-NL" sz="1200">
              <a:solidFill>
                <a:srgbClr val="8DAECB"/>
              </a:solidFill>
              <a:latin typeface="Trebuchet MS" panose="020B0603020202020204" pitchFamily="34" charset="0"/>
            </a:endParaRPr>
          </a:p>
        </p:txBody>
      </p:sp>
      <p:pic>
        <p:nvPicPr>
          <p:cNvPr id="10243" name="Afbeelding 2" descr="Afbeelding met Graphics, grafische vormgeving, ontwerp&#10;&#10;Automatisch gegenereerde beschrijving">
            <a:extLst>
              <a:ext uri="{FF2B5EF4-FFF2-40B4-BE49-F238E27FC236}">
                <a16:creationId xmlns:a16="http://schemas.microsoft.com/office/drawing/2014/main" id="{E7D717C2-8E38-F049-97AC-390AF9A6D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9062" y="1070768"/>
            <a:ext cx="1943100"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Afbeelding 3" descr="Afbeelding met tekst, Lettertype, Graphics, schermopname&#10;&#10;Automatisch gegenereerde beschrijving">
            <a:extLst>
              <a:ext uri="{FF2B5EF4-FFF2-40B4-BE49-F238E27FC236}">
                <a16:creationId xmlns:a16="http://schemas.microsoft.com/office/drawing/2014/main" id="{AB61770B-0DC9-8D6D-CF1E-2461DF8EB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9837" y="1278731"/>
            <a:ext cx="2649537"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itel 4">
            <a:extLst>
              <a:ext uri="{FF2B5EF4-FFF2-40B4-BE49-F238E27FC236}">
                <a16:creationId xmlns:a16="http://schemas.microsoft.com/office/drawing/2014/main" id="{2D4F37AA-1789-960D-0595-F10582E00EB2}"/>
              </a:ext>
            </a:extLst>
          </p:cNvPr>
          <p:cNvSpPr>
            <a:spLocks noGrp="1" noChangeArrowheads="1"/>
          </p:cNvSpPr>
          <p:nvPr>
            <p:ph type="ctrTitle"/>
          </p:nvPr>
        </p:nvSpPr>
        <p:spPr>
          <a:xfrm>
            <a:off x="2509835" y="1413827"/>
            <a:ext cx="7172325" cy="2387600"/>
          </a:xfrm>
        </p:spPr>
        <p:txBody>
          <a:bodyPr/>
          <a:lstStyle/>
          <a:p>
            <a:r>
              <a:rPr lang="nl-NL" altLang="en-US" sz="3200">
                <a:latin typeface="Arial" panose="020B0604020202020204" pitchFamily="34" charset="0"/>
                <a:cs typeface="Arial" panose="020B0604020202020204" pitchFamily="34" charset="0"/>
              </a:rPr>
              <a:t>Het credo van deze avond:</a:t>
            </a:r>
            <a:br>
              <a:rPr lang="nl-NL" altLang="en-US" sz="3200">
                <a:latin typeface="Arial" panose="020B0604020202020204" pitchFamily="34" charset="0"/>
                <a:cs typeface="Arial" panose="020B0604020202020204" pitchFamily="34" charset="0"/>
              </a:rPr>
            </a:br>
            <a:r>
              <a:rPr lang="nl-NL" altLang="en-US" sz="3200">
                <a:latin typeface="Arial" panose="020B0604020202020204" pitchFamily="34" charset="0"/>
                <a:cs typeface="Arial" panose="020B0604020202020204" pitchFamily="34" charset="0"/>
              </a:rPr>
              <a:t> Energie en geld besparen </a:t>
            </a:r>
          </a:p>
        </p:txBody>
      </p:sp>
      <p:pic>
        <p:nvPicPr>
          <p:cNvPr id="2" name="Afbeelding 6">
            <a:extLst>
              <a:ext uri="{FF2B5EF4-FFF2-40B4-BE49-F238E27FC236}">
                <a16:creationId xmlns:a16="http://schemas.microsoft.com/office/drawing/2014/main" id="{E08C1E69-7449-E282-49E9-4C6839737D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6854" y="4011134"/>
            <a:ext cx="6618289" cy="1925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AE019AD0-6776-FF4A-8CEB-449B8B5F29FC}"/>
              </a:ext>
            </a:extLst>
          </p:cNvPr>
          <p:cNvSpPr txBox="1">
            <a:spLocks/>
          </p:cNvSpPr>
          <p:nvPr/>
        </p:nvSpPr>
        <p:spPr>
          <a:xfrm>
            <a:off x="5877001" y="2911556"/>
            <a:ext cx="5005379" cy="1682457"/>
          </a:xfrm>
          <a:prstGeom prst="rect">
            <a:avLst/>
          </a:prstGeom>
        </p:spPr>
        <p:txBody>
          <a:bodyPr vert="horz" lIns="121920" tIns="60960" rIns="121920" bIns="60960" rtlCol="0" anchor="ctr">
            <a:normAutofit/>
          </a:bodyPr>
          <a:lstStyle>
            <a:lvl1pPr marL="0" indent="0" algn="l" defTabSz="914400" rtl="0" eaLnBrk="1" latinLnBrk="0" hangingPunct="1">
              <a:lnSpc>
                <a:spcPct val="90000"/>
              </a:lnSpc>
              <a:spcBef>
                <a:spcPts val="1000"/>
              </a:spcBef>
              <a:buFont typeface="Arial" charset="0"/>
              <a:buNone/>
              <a:defRPr sz="1800" b="0" i="0" kern="1200">
                <a:solidFill>
                  <a:srgbClr val="8CB63C"/>
                </a:solidFill>
                <a:latin typeface="Poppins" pitchFamily="2" charset="77"/>
                <a:ea typeface="Poppins" charset="0"/>
                <a:cs typeface="Poppins"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endParaRPr lang="nl-NL" sz="2667" i="1">
              <a:solidFill>
                <a:srgbClr val="EBC140"/>
              </a:solidFill>
              <a:latin typeface="Bitter" pitchFamily="2" charset="77"/>
            </a:endParaRPr>
          </a:p>
        </p:txBody>
      </p:sp>
      <p:sp>
        <p:nvSpPr>
          <p:cNvPr id="11" name="Tijdelijke aanduiding voor dianummer 5">
            <a:extLst>
              <a:ext uri="{FF2B5EF4-FFF2-40B4-BE49-F238E27FC236}">
                <a16:creationId xmlns:a16="http://schemas.microsoft.com/office/drawing/2014/main" id="{20D4F5EF-59A2-3348-B18C-6772C0C7842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4A29F87A-735A-394E-8DC2-F4953B59C141}" type="slidenum">
              <a:rPr lang="nl-NL">
                <a:solidFill>
                  <a:srgbClr val="516DB0"/>
                </a:solidFill>
              </a:rPr>
              <a:t>9</a:t>
            </a:fld>
            <a:endParaRPr lang="nl-NL">
              <a:solidFill>
                <a:srgbClr val="516DB0"/>
              </a:solidFill>
            </a:endParaRPr>
          </a:p>
        </p:txBody>
      </p:sp>
      <p:sp>
        <p:nvSpPr>
          <p:cNvPr id="5" name="Titel 4">
            <a:extLst>
              <a:ext uri="{FF2B5EF4-FFF2-40B4-BE49-F238E27FC236}">
                <a16:creationId xmlns:a16="http://schemas.microsoft.com/office/drawing/2014/main" id="{A4CC4358-52D1-9509-3D6A-27DA98AF08C7}"/>
              </a:ext>
            </a:extLst>
          </p:cNvPr>
          <p:cNvSpPr>
            <a:spLocks noGrp="1"/>
          </p:cNvSpPr>
          <p:nvPr>
            <p:ph type="title"/>
          </p:nvPr>
        </p:nvSpPr>
        <p:spPr>
          <a:xfrm>
            <a:off x="619201" y="865557"/>
            <a:ext cx="6760168" cy="1576991"/>
          </a:xfrm>
        </p:spPr>
        <p:txBody>
          <a:bodyPr/>
          <a:lstStyle/>
          <a:p>
            <a:r>
              <a:rPr lang="nl-NL" b="1">
                <a:solidFill>
                  <a:srgbClr val="3F3A62"/>
                </a:solidFill>
                <a:latin typeface="Bitter" pitchFamily="2" charset="0"/>
              </a:rPr>
              <a:t>Waarom</a:t>
            </a:r>
            <a:r>
              <a:rPr lang="nl-NL" b="1">
                <a:latin typeface="Bitter" pitchFamily="2" charset="0"/>
              </a:rPr>
              <a:t> </a:t>
            </a:r>
            <a:r>
              <a:rPr lang="nl-NL" b="1">
                <a:solidFill>
                  <a:srgbClr val="3F3A62"/>
                </a:solidFill>
                <a:latin typeface="Bitter" pitchFamily="2" charset="0"/>
              </a:rPr>
              <a:t>isoleren?</a:t>
            </a:r>
          </a:p>
        </p:txBody>
      </p:sp>
      <p:sp>
        <p:nvSpPr>
          <p:cNvPr id="7" name="Tijdelijke aanduiding voor tekst 6">
            <a:extLst>
              <a:ext uri="{FF2B5EF4-FFF2-40B4-BE49-F238E27FC236}">
                <a16:creationId xmlns:a16="http://schemas.microsoft.com/office/drawing/2014/main" id="{A85284A4-B491-9FDE-E370-592135965367}"/>
              </a:ext>
            </a:extLst>
          </p:cNvPr>
          <p:cNvSpPr>
            <a:spLocks noGrp="1"/>
          </p:cNvSpPr>
          <p:nvPr>
            <p:ph type="body" sz="quarter" idx="13"/>
          </p:nvPr>
        </p:nvSpPr>
        <p:spPr>
          <a:xfrm>
            <a:off x="6841254" y="2384736"/>
            <a:ext cx="10098505" cy="3009779"/>
          </a:xfrm>
        </p:spPr>
        <p:txBody>
          <a:bodyPr/>
          <a:lstStyle/>
          <a:p>
            <a:pPr marL="457189" indent="-457189">
              <a:lnSpc>
                <a:spcPct val="100000"/>
              </a:lnSpc>
              <a:buFont typeface="Symbol" panose="05050102010706020507" pitchFamily="18" charset="2"/>
              <a:buChar char=""/>
            </a:pPr>
            <a:r>
              <a:rPr lang="nl-NL" sz="2133" kern="100">
                <a:latin typeface="Poppins" panose="00000500000000000000" pitchFamily="2" charset="0"/>
                <a:ea typeface="Aptos" panose="020B0004020202020204" pitchFamily="34" charset="0"/>
                <a:cs typeface="Poppins" panose="00000500000000000000" pitchFamily="2" charset="0"/>
              </a:rPr>
              <a:t>Lagere energierekening</a:t>
            </a:r>
          </a:p>
          <a:p>
            <a:pPr marL="990575" lvl="1" indent="-380990">
              <a:lnSpc>
                <a:spcPct val="100000"/>
              </a:lnSpc>
              <a:buFont typeface="Courier New" panose="02070309020205020404" pitchFamily="49" charset="0"/>
              <a:buChar char="o"/>
            </a:pPr>
            <a:r>
              <a:rPr lang="nl-NL" sz="2133" kern="100">
                <a:latin typeface="Poppins" panose="00000500000000000000" pitchFamily="2" charset="0"/>
                <a:ea typeface="Aptos" panose="020B0004020202020204" pitchFamily="34" charset="0"/>
                <a:cs typeface="Poppins" panose="00000500000000000000" pitchFamily="2" charset="0"/>
              </a:rPr>
              <a:t>Bestrijding energiearmoede</a:t>
            </a:r>
          </a:p>
          <a:p>
            <a:pPr marL="457189" indent="-457189">
              <a:lnSpc>
                <a:spcPct val="100000"/>
              </a:lnSpc>
              <a:buFont typeface="Symbol" panose="05050102010706020507" pitchFamily="18" charset="2"/>
              <a:buChar char=""/>
            </a:pPr>
            <a:r>
              <a:rPr lang="nl-NL" sz="2133" kern="100">
                <a:latin typeface="Poppins" panose="00000500000000000000" pitchFamily="2" charset="0"/>
                <a:ea typeface="Aptos" panose="020B0004020202020204" pitchFamily="34" charset="0"/>
                <a:cs typeface="Poppins" panose="00000500000000000000" pitchFamily="2" charset="0"/>
              </a:rPr>
              <a:t>Bijdrage aan klimaatdoelen</a:t>
            </a:r>
          </a:p>
          <a:p>
            <a:pPr marL="990575" lvl="1" indent="-380990">
              <a:lnSpc>
                <a:spcPct val="100000"/>
              </a:lnSpc>
              <a:buFont typeface="Courier New" panose="02070309020205020404" pitchFamily="49" charset="0"/>
              <a:buChar char="o"/>
            </a:pPr>
            <a:r>
              <a:rPr lang="nl-NL" sz="2133" kern="100">
                <a:latin typeface="Poppins" panose="00000500000000000000" pitchFamily="2" charset="0"/>
                <a:ea typeface="Aptos" panose="020B0004020202020204" pitchFamily="34" charset="0"/>
                <a:cs typeface="Poppins" panose="00000500000000000000" pitchFamily="2" charset="0"/>
              </a:rPr>
              <a:t>CO2 reductie</a:t>
            </a:r>
          </a:p>
          <a:p>
            <a:pPr marL="457189" indent="-457189">
              <a:lnSpc>
                <a:spcPct val="100000"/>
              </a:lnSpc>
              <a:buFont typeface="Symbol" panose="05050102010706020507" pitchFamily="18" charset="2"/>
              <a:buChar char=""/>
            </a:pPr>
            <a:r>
              <a:rPr lang="nl-NL" sz="2133" kern="100">
                <a:latin typeface="Poppins" panose="00000500000000000000" pitchFamily="2" charset="0"/>
                <a:ea typeface="Aptos" panose="020B0004020202020204" pitchFamily="34" charset="0"/>
                <a:cs typeface="Poppins" panose="00000500000000000000" pitchFamily="2" charset="0"/>
              </a:rPr>
              <a:t>Verbetering woonklimaat</a:t>
            </a:r>
          </a:p>
        </p:txBody>
      </p:sp>
      <p:pic>
        <p:nvPicPr>
          <p:cNvPr id="12" name="Afbeelding 11" descr="Afbeelding met voedsel, brood, chocolade&#10;&#10;Automatisch gegenereerde beschrijving">
            <a:extLst>
              <a:ext uri="{FF2B5EF4-FFF2-40B4-BE49-F238E27FC236}">
                <a16:creationId xmlns:a16="http://schemas.microsoft.com/office/drawing/2014/main" id="{D5CF0DF6-E489-488C-D58C-42D3678E1146}"/>
              </a:ext>
            </a:extLst>
          </p:cNvPr>
          <p:cNvPicPr>
            <a:picLocks noChangeAspect="1"/>
          </p:cNvPicPr>
          <p:nvPr/>
        </p:nvPicPr>
        <p:blipFill rotWithShape="1">
          <a:blip r:embed="rId2"/>
          <a:srcRect r="5516"/>
          <a:stretch/>
        </p:blipFill>
        <p:spPr>
          <a:xfrm>
            <a:off x="0" y="2384736"/>
            <a:ext cx="6760168" cy="4758208"/>
          </a:xfrm>
          <a:prstGeom prst="rect">
            <a:avLst/>
          </a:prstGeom>
        </p:spPr>
      </p:pic>
      <p:sp>
        <p:nvSpPr>
          <p:cNvPr id="2" name="Tijdelijke aanduiding voor tekst 1">
            <a:extLst>
              <a:ext uri="{FF2B5EF4-FFF2-40B4-BE49-F238E27FC236}">
                <a16:creationId xmlns:a16="http://schemas.microsoft.com/office/drawing/2014/main" id="{D35A6C3A-ABE1-E095-55EF-5532BDE215E8}"/>
              </a:ext>
            </a:extLst>
          </p:cNvPr>
          <p:cNvSpPr>
            <a:spLocks noGrp="1"/>
          </p:cNvSpPr>
          <p:nvPr>
            <p:ph type="body" sz="quarter" idx="14"/>
          </p:nvPr>
        </p:nvSpPr>
        <p:spPr/>
        <p:txBody>
          <a:bodyPr/>
          <a:lstStyle/>
          <a:p>
            <a:r>
              <a:rPr lang="nl-NL">
                <a:latin typeface="Poppins" panose="00000500000000000000" pitchFamily="2" charset="0"/>
                <a:cs typeface="Poppins" panose="00000500000000000000" pitchFamily="2" charset="0"/>
              </a:rPr>
              <a:t>Natuurvriendelijk isoleren</a:t>
            </a:r>
          </a:p>
        </p:txBody>
      </p:sp>
    </p:spTree>
    <p:extLst>
      <p:ext uri="{BB962C8B-B14F-4D97-AF65-F5344CB8AC3E}">
        <p14:creationId xmlns:p14="http://schemas.microsoft.com/office/powerpoint/2010/main" val="1109361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ECCA193-988E-1365-920E-E47452FB191B}"/>
              </a:ext>
            </a:extLst>
          </p:cNvPr>
          <p:cNvSpPr>
            <a:spLocks noGrp="1"/>
          </p:cNvSpPr>
          <p:nvPr>
            <p:ph type="body" sz="quarter" idx="13"/>
          </p:nvPr>
        </p:nvSpPr>
        <p:spPr/>
        <p:txBody>
          <a:bodyPr>
            <a:noAutofit/>
          </a:bodyPr>
          <a:lstStyle/>
          <a:p>
            <a:r>
              <a:rPr lang="nl-NL" sz="2100"/>
              <a:t>Fijner binnenklimaat</a:t>
            </a:r>
          </a:p>
          <a:p>
            <a:r>
              <a:rPr lang="nl-NL" sz="2100"/>
              <a:t>Natuurlijke materialen</a:t>
            </a:r>
          </a:p>
          <a:p>
            <a:r>
              <a:rPr lang="nl-NL" sz="2100"/>
              <a:t>CO2 opslag </a:t>
            </a:r>
          </a:p>
          <a:p>
            <a:r>
              <a:rPr lang="nl-NL" sz="2100"/>
              <a:t>Betere isolatie</a:t>
            </a:r>
          </a:p>
          <a:p>
            <a:r>
              <a:rPr lang="nl-NL" sz="2100"/>
              <a:t>Circulaire opgave</a:t>
            </a:r>
          </a:p>
        </p:txBody>
      </p:sp>
      <p:sp>
        <p:nvSpPr>
          <p:cNvPr id="3" name="Titel 2">
            <a:extLst>
              <a:ext uri="{FF2B5EF4-FFF2-40B4-BE49-F238E27FC236}">
                <a16:creationId xmlns:a16="http://schemas.microsoft.com/office/drawing/2014/main" id="{6A41ABFD-E788-0EEE-FFA8-F5DA930E36A7}"/>
              </a:ext>
            </a:extLst>
          </p:cNvPr>
          <p:cNvSpPr>
            <a:spLocks noGrp="1"/>
          </p:cNvSpPr>
          <p:nvPr>
            <p:ph type="title"/>
          </p:nvPr>
        </p:nvSpPr>
        <p:spPr>
          <a:xfrm>
            <a:off x="619200" y="1007000"/>
            <a:ext cx="10515600" cy="1083987"/>
          </a:xfrm>
        </p:spPr>
        <p:txBody>
          <a:bodyPr/>
          <a:lstStyle/>
          <a:p>
            <a:r>
              <a:rPr lang="nl-NL" b="1">
                <a:solidFill>
                  <a:srgbClr val="3F3A62"/>
                </a:solidFill>
                <a:latin typeface="Bitter" pitchFamily="2" charset="0"/>
              </a:rPr>
              <a:t>Waarom Biobased?</a:t>
            </a:r>
          </a:p>
        </p:txBody>
      </p:sp>
      <p:sp>
        <p:nvSpPr>
          <p:cNvPr id="4" name="Tijdelijke aanduiding voor tekst 3">
            <a:extLst>
              <a:ext uri="{FF2B5EF4-FFF2-40B4-BE49-F238E27FC236}">
                <a16:creationId xmlns:a16="http://schemas.microsoft.com/office/drawing/2014/main" id="{B332B83A-DAFE-4B9A-3FD6-352EA0653F28}"/>
              </a:ext>
            </a:extLst>
          </p:cNvPr>
          <p:cNvSpPr>
            <a:spLocks noGrp="1"/>
          </p:cNvSpPr>
          <p:nvPr>
            <p:ph type="body" sz="quarter" idx="14"/>
          </p:nvPr>
        </p:nvSpPr>
        <p:spPr/>
        <p:txBody>
          <a:bodyPr/>
          <a:lstStyle/>
          <a:p>
            <a:r>
              <a:rPr lang="nl-NL">
                <a:latin typeface="Poppins" panose="00000500000000000000" pitchFamily="2" charset="0"/>
                <a:cs typeface="Poppins" panose="00000500000000000000" pitchFamily="2" charset="0"/>
              </a:rPr>
              <a:t>Natuurvriendelijk isoleren</a:t>
            </a:r>
          </a:p>
        </p:txBody>
      </p:sp>
      <p:pic>
        <p:nvPicPr>
          <p:cNvPr id="8" name="Tijdelijke aanduiding voor afbeelding 7" descr="Afbeelding met Verpakking en etiketten, tekst, doos, overdekt&#10;&#10;Automatisch gegenereerde beschrijving">
            <a:extLst>
              <a:ext uri="{FF2B5EF4-FFF2-40B4-BE49-F238E27FC236}">
                <a16:creationId xmlns:a16="http://schemas.microsoft.com/office/drawing/2014/main" id="{998931AF-2023-A5F8-C661-C45E65DAA2EF}"/>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65" b="165"/>
          <a:stretch>
            <a:fillRect/>
          </a:stretch>
        </p:blipFill>
        <p:spPr>
          <a:xfrm>
            <a:off x="6096001" y="1393827"/>
            <a:ext cx="5257802" cy="3943351"/>
          </a:xfrm>
        </p:spPr>
      </p:pic>
      <p:sp>
        <p:nvSpPr>
          <p:cNvPr id="6" name="Tijdelijke aanduiding voor tekst 5">
            <a:extLst>
              <a:ext uri="{FF2B5EF4-FFF2-40B4-BE49-F238E27FC236}">
                <a16:creationId xmlns:a16="http://schemas.microsoft.com/office/drawing/2014/main" id="{2319978B-F47D-0DB6-6C1E-85864021DF40}"/>
              </a:ext>
            </a:extLst>
          </p:cNvPr>
          <p:cNvSpPr>
            <a:spLocks noGrp="1"/>
          </p:cNvSpPr>
          <p:nvPr>
            <p:ph type="body" sz="quarter" idx="16"/>
          </p:nvPr>
        </p:nvSpPr>
        <p:spPr/>
        <p:txBody>
          <a:bodyPr/>
          <a:lstStyle/>
          <a:p>
            <a:endParaRPr lang="nl-NL"/>
          </a:p>
        </p:txBody>
      </p:sp>
    </p:spTree>
    <p:extLst>
      <p:ext uri="{BB962C8B-B14F-4D97-AF65-F5344CB8AC3E}">
        <p14:creationId xmlns:p14="http://schemas.microsoft.com/office/powerpoint/2010/main" val="994808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619201" y="2843940"/>
            <a:ext cx="4884476" cy="3716203"/>
          </a:xfrm>
        </p:spPr>
        <p:txBody>
          <a:bodyPr vert="horz" wrap="square" lIns="121920" tIns="60960" rIns="121920" bIns="60960" numCol="1" rtlCol="0" anchor="t" anchorCtr="0" compatLnSpc="1">
            <a:prstTxWarp prst="textNoShape">
              <a:avLst/>
            </a:prstTxWarp>
            <a:normAutofit/>
          </a:bodyPr>
          <a:lstStyle/>
          <a:p>
            <a:pPr marL="380982" indent="-380982">
              <a:lnSpc>
                <a:spcPct val="100000"/>
              </a:lnSpc>
              <a:buFont typeface="Arial" charset="0"/>
              <a:buChar char="•"/>
            </a:pPr>
            <a:r>
              <a:rPr lang="nl-NL" sz="2133">
                <a:latin typeface="Poppins" pitchFamily="2" charset="77"/>
                <a:cs typeface="Poppins" pitchFamily="2" charset="77"/>
              </a:rPr>
              <a:t>Bij het isoleren van dak- en spouwmuren worden regelmatig dieren </a:t>
            </a:r>
            <a:r>
              <a:rPr lang="nl-NL" sz="2133">
                <a:latin typeface="Poppins SemiBold" panose="00000700000000000000" pitchFamily="2" charset="0"/>
                <a:cs typeface="Poppins SemiBold" panose="00000700000000000000" pitchFamily="2" charset="0"/>
              </a:rPr>
              <a:t>gedood of verstoord</a:t>
            </a:r>
            <a:endParaRPr lang="nl-NL" sz="2133">
              <a:latin typeface="Poppins"/>
              <a:cs typeface="Poppins"/>
            </a:endParaRPr>
          </a:p>
          <a:p>
            <a:pPr marL="380982" indent="-380982">
              <a:lnSpc>
                <a:spcPct val="100000"/>
              </a:lnSpc>
              <a:buFont typeface="Arial" charset="0"/>
              <a:buChar char="•"/>
            </a:pPr>
            <a:r>
              <a:rPr lang="nl-NL" sz="2133">
                <a:latin typeface="Poppins"/>
                <a:cs typeface="Poppins"/>
              </a:rPr>
              <a:t>Denk aan </a:t>
            </a:r>
            <a:r>
              <a:rPr lang="nl-NL" sz="2133">
                <a:latin typeface="Poppins SemiBold" panose="00000700000000000000" pitchFamily="2" charset="0"/>
                <a:cs typeface="Poppins SemiBold" panose="00000700000000000000" pitchFamily="2" charset="0"/>
              </a:rPr>
              <a:t>huismussen</a:t>
            </a:r>
            <a:r>
              <a:rPr lang="nl-NL" sz="2133">
                <a:latin typeface="Poppins"/>
                <a:cs typeface="Poppins"/>
              </a:rPr>
              <a:t>,</a:t>
            </a:r>
            <a:r>
              <a:rPr lang="nl-NL" sz="2133">
                <a:latin typeface="Poppins SemiBold" panose="00000700000000000000" pitchFamily="2" charset="0"/>
                <a:cs typeface="Poppins SemiBold" panose="00000700000000000000" pitchFamily="2" charset="0"/>
              </a:rPr>
              <a:t> gierzwaluwen </a:t>
            </a:r>
            <a:r>
              <a:rPr lang="nl-NL" sz="2133">
                <a:latin typeface="Poppins"/>
                <a:cs typeface="Poppins"/>
              </a:rPr>
              <a:t>en</a:t>
            </a:r>
            <a:r>
              <a:rPr lang="nl-NL" sz="2133">
                <a:latin typeface="Poppins SemiBold" panose="00000700000000000000" pitchFamily="2" charset="0"/>
                <a:cs typeface="Poppins SemiBold" panose="00000700000000000000" pitchFamily="2" charset="0"/>
              </a:rPr>
              <a:t> vleermuizen</a:t>
            </a:r>
          </a:p>
        </p:txBody>
      </p:sp>
      <p:sp>
        <p:nvSpPr>
          <p:cNvPr id="4" name="Tijdelijke aanduiding voor tekst 3"/>
          <p:cNvSpPr>
            <a:spLocks noGrp="1"/>
          </p:cNvSpPr>
          <p:nvPr>
            <p:ph type="body" sz="quarter" idx="14"/>
          </p:nvPr>
        </p:nvSpPr>
        <p:spPr>
          <a:xfrm>
            <a:off x="619200" y="676800"/>
            <a:ext cx="5572051" cy="330200"/>
          </a:xfrm>
        </p:spPr>
        <p:txBody>
          <a:bodyPr/>
          <a:lstStyle/>
          <a:p>
            <a:r>
              <a:rPr lang="nl-NL">
                <a:latin typeface="Poppins"/>
                <a:cs typeface="Poppins"/>
              </a:rPr>
              <a:t>Natuurvriendelijk isoleren</a:t>
            </a:r>
            <a:endParaRPr lang="nl-NL">
              <a:solidFill>
                <a:srgbClr val="516DB0"/>
              </a:solidFill>
              <a:latin typeface="Poppins"/>
              <a:cs typeface="Poppins"/>
            </a:endParaRPr>
          </a:p>
          <a:p>
            <a:endParaRPr lang="nl-NL"/>
          </a:p>
        </p:txBody>
      </p:sp>
      <p:sp>
        <p:nvSpPr>
          <p:cNvPr id="6" name="Subtitle 2">
            <a:extLst>
              <a:ext uri="{FF2B5EF4-FFF2-40B4-BE49-F238E27FC236}">
                <a16:creationId xmlns:a16="http://schemas.microsoft.com/office/drawing/2014/main" id="{AE019AD0-6776-FF4A-8CEB-449B8B5F29FC}"/>
              </a:ext>
            </a:extLst>
          </p:cNvPr>
          <p:cNvSpPr txBox="1">
            <a:spLocks/>
          </p:cNvSpPr>
          <p:nvPr/>
        </p:nvSpPr>
        <p:spPr>
          <a:xfrm>
            <a:off x="5877001" y="2911556"/>
            <a:ext cx="5005379" cy="1682457"/>
          </a:xfrm>
          <a:prstGeom prst="rect">
            <a:avLst/>
          </a:prstGeom>
        </p:spPr>
        <p:txBody>
          <a:bodyPr vert="horz" lIns="121920" tIns="60960" rIns="121920" bIns="60960" rtlCol="0" anchor="ctr">
            <a:normAutofit/>
          </a:bodyPr>
          <a:lstStyle>
            <a:lvl1pPr marL="0" indent="0" algn="l" defTabSz="914400" rtl="0" eaLnBrk="1" latinLnBrk="0" hangingPunct="1">
              <a:lnSpc>
                <a:spcPct val="90000"/>
              </a:lnSpc>
              <a:spcBef>
                <a:spcPts val="1000"/>
              </a:spcBef>
              <a:buFont typeface="Arial" charset="0"/>
              <a:buNone/>
              <a:defRPr sz="1800" b="0" i="0" kern="1200">
                <a:solidFill>
                  <a:srgbClr val="8CB63C"/>
                </a:solidFill>
                <a:latin typeface="Poppins" pitchFamily="2" charset="77"/>
                <a:ea typeface="Poppins" charset="0"/>
                <a:cs typeface="Poppins"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endParaRPr lang="nl-NL" sz="2667" i="1">
              <a:solidFill>
                <a:srgbClr val="EBC140"/>
              </a:solidFill>
              <a:latin typeface="Bitter" pitchFamily="2" charset="77"/>
            </a:endParaRPr>
          </a:p>
        </p:txBody>
      </p:sp>
      <p:sp>
        <p:nvSpPr>
          <p:cNvPr id="11" name="Tijdelijke aanduiding voor dianummer 5">
            <a:extLst>
              <a:ext uri="{FF2B5EF4-FFF2-40B4-BE49-F238E27FC236}">
                <a16:creationId xmlns:a16="http://schemas.microsoft.com/office/drawing/2014/main" id="{20D4F5EF-59A2-3348-B18C-6772C0C7842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4A29F87A-735A-394E-8DC2-F4953B59C141}" type="slidenum">
              <a:rPr lang="nl-NL">
                <a:solidFill>
                  <a:srgbClr val="516DB0"/>
                </a:solidFill>
              </a:rPr>
              <a:t>11</a:t>
            </a:fld>
            <a:endParaRPr lang="nl-NL">
              <a:solidFill>
                <a:srgbClr val="516DB0"/>
              </a:solidFill>
            </a:endParaRPr>
          </a:p>
        </p:txBody>
      </p:sp>
      <p:sp>
        <p:nvSpPr>
          <p:cNvPr id="5" name="Titel 4">
            <a:extLst>
              <a:ext uri="{FF2B5EF4-FFF2-40B4-BE49-F238E27FC236}">
                <a16:creationId xmlns:a16="http://schemas.microsoft.com/office/drawing/2014/main" id="{A4CC4358-52D1-9509-3D6A-27DA98AF08C7}"/>
              </a:ext>
            </a:extLst>
          </p:cNvPr>
          <p:cNvSpPr>
            <a:spLocks noGrp="1"/>
          </p:cNvSpPr>
          <p:nvPr>
            <p:ph type="title"/>
          </p:nvPr>
        </p:nvSpPr>
        <p:spPr>
          <a:xfrm>
            <a:off x="619200" y="841900"/>
            <a:ext cx="6760168" cy="1576991"/>
          </a:xfrm>
        </p:spPr>
        <p:txBody>
          <a:bodyPr/>
          <a:lstStyle/>
          <a:p>
            <a:r>
              <a:rPr lang="nl-NL" b="1" dirty="0">
                <a:solidFill>
                  <a:srgbClr val="3F3A62"/>
                </a:solidFill>
                <a:latin typeface="Bitter" pitchFamily="2" charset="0"/>
              </a:rPr>
              <a:t>Het isoleren van woningen</a:t>
            </a:r>
          </a:p>
        </p:txBody>
      </p:sp>
      <p:pic>
        <p:nvPicPr>
          <p:cNvPr id="1028" name="Picture 4">
            <a:extLst>
              <a:ext uri="{FF2B5EF4-FFF2-40B4-BE49-F238E27FC236}">
                <a16:creationId xmlns:a16="http://schemas.microsoft.com/office/drawing/2014/main" id="{76DB4CC5-F98A-B976-6E16-1E8F3B4F6F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206"/>
          <a:stretch/>
        </p:blipFill>
        <p:spPr bwMode="auto">
          <a:xfrm>
            <a:off x="6371617" y="2089847"/>
            <a:ext cx="5820384" cy="4768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099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6F818-F8B7-EE57-1732-5CEB015A9E41}"/>
            </a:ext>
          </a:extLst>
        </p:cNvPr>
        <p:cNvGrpSpPr/>
        <p:nvPr/>
      </p:nvGrpSpPr>
      <p:grpSpPr>
        <a:xfrm>
          <a:off x="0" y="0"/>
          <a:ext cx="0" cy="0"/>
          <a:chOff x="0" y="0"/>
          <a:chExt cx="0" cy="0"/>
        </a:xfrm>
      </p:grpSpPr>
      <p:sp>
        <p:nvSpPr>
          <p:cNvPr id="11" name="Titel 2">
            <a:extLst>
              <a:ext uri="{FF2B5EF4-FFF2-40B4-BE49-F238E27FC236}">
                <a16:creationId xmlns:a16="http://schemas.microsoft.com/office/drawing/2014/main" id="{6FE383C5-8A41-AE36-B588-0E580EA55657}"/>
              </a:ext>
            </a:extLst>
          </p:cNvPr>
          <p:cNvSpPr>
            <a:spLocks noGrp="1"/>
          </p:cNvSpPr>
          <p:nvPr>
            <p:ph type="title"/>
          </p:nvPr>
        </p:nvSpPr>
        <p:spPr>
          <a:xfrm>
            <a:off x="619200" y="688047"/>
            <a:ext cx="10515600" cy="1662891"/>
          </a:xfrm>
        </p:spPr>
        <p:txBody>
          <a:bodyPr>
            <a:normAutofit/>
          </a:bodyPr>
          <a:lstStyle/>
          <a:p>
            <a:r>
              <a:rPr lang="nl-NL" b="1">
                <a:solidFill>
                  <a:srgbClr val="3F3A62"/>
                </a:solidFill>
                <a:latin typeface="Bitter" pitchFamily="2" charset="0"/>
              </a:rPr>
              <a:t>De gevolgen</a:t>
            </a:r>
          </a:p>
        </p:txBody>
      </p:sp>
      <p:sp>
        <p:nvSpPr>
          <p:cNvPr id="14" name="Tijdelijke aanduiding voor dianummer 5">
            <a:extLst>
              <a:ext uri="{FF2B5EF4-FFF2-40B4-BE49-F238E27FC236}">
                <a16:creationId xmlns:a16="http://schemas.microsoft.com/office/drawing/2014/main" id="{A3B5F144-629C-AA60-BF76-A6B63E80457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39C7AEB5-9A37-634E-98C4-104A5C5E3D18}" type="slidenum">
              <a:rPr lang="nl-NL">
                <a:solidFill>
                  <a:srgbClr val="516DB0"/>
                </a:solidFill>
              </a:rPr>
              <a:t>12</a:t>
            </a:fld>
            <a:endParaRPr lang="nl-NL">
              <a:solidFill>
                <a:srgbClr val="516DB0"/>
              </a:solidFill>
            </a:endParaRPr>
          </a:p>
        </p:txBody>
      </p:sp>
      <p:sp>
        <p:nvSpPr>
          <p:cNvPr id="5" name="Tijdelijke aanduiding voor tekst 3">
            <a:extLst>
              <a:ext uri="{FF2B5EF4-FFF2-40B4-BE49-F238E27FC236}">
                <a16:creationId xmlns:a16="http://schemas.microsoft.com/office/drawing/2014/main" id="{8DB4D96A-FDEA-7D38-3706-04FD06C0829C}"/>
              </a:ext>
            </a:extLst>
          </p:cNvPr>
          <p:cNvSpPr txBox="1">
            <a:spLocks/>
          </p:cNvSpPr>
          <p:nvPr/>
        </p:nvSpPr>
        <p:spPr>
          <a:xfrm>
            <a:off x="619200" y="676800"/>
            <a:ext cx="5572051" cy="330200"/>
          </a:xfrm>
          <a:prstGeom prst="rect">
            <a:avLst/>
          </a:prstGeom>
        </p:spPr>
        <p:txBody>
          <a:bodyPr vert="horz" lIns="121920" tIns="60960" rIns="121920" bIns="60960" rtlCol="0" anchor="t">
            <a:noAutofit/>
          </a:bodyPr>
          <a:lstStyle>
            <a:lvl1pPr marL="0" indent="0" algn="l" defTabSz="914377" rtl="0" eaLnBrk="1" latinLnBrk="0" hangingPunct="1">
              <a:lnSpc>
                <a:spcPct val="90000"/>
              </a:lnSpc>
              <a:spcBef>
                <a:spcPts val="1000"/>
              </a:spcBef>
              <a:buClr>
                <a:srgbClr val="C95417"/>
              </a:buClr>
              <a:buFont typeface="Arial" panose="020B0604020202020204" pitchFamily="34" charset="0"/>
              <a:buNone/>
              <a:defRPr sz="1600" b="0" i="0" kern="1200">
                <a:solidFill>
                  <a:srgbClr val="516DB0"/>
                </a:solidFill>
                <a:latin typeface="Poppins" pitchFamily="2" charset="77"/>
                <a:ea typeface="+mn-ea"/>
                <a:cs typeface="Poppins" pitchFamily="2" charset="77"/>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133">
                <a:latin typeface="Poppins"/>
                <a:cs typeface="Poppins"/>
              </a:rPr>
              <a:t>Natuurvriendelijk isoleren</a:t>
            </a:r>
          </a:p>
          <a:p>
            <a:endParaRPr lang="nl-NL" sz="2133"/>
          </a:p>
        </p:txBody>
      </p:sp>
      <p:sp>
        <p:nvSpPr>
          <p:cNvPr id="16" name="Tijdelijke aanduiding voor tekst 1">
            <a:extLst>
              <a:ext uri="{FF2B5EF4-FFF2-40B4-BE49-F238E27FC236}">
                <a16:creationId xmlns:a16="http://schemas.microsoft.com/office/drawing/2014/main" id="{7314D087-DD11-AC63-6D4B-5FC3D46C99FE}"/>
              </a:ext>
            </a:extLst>
          </p:cNvPr>
          <p:cNvSpPr txBox="1">
            <a:spLocks/>
          </p:cNvSpPr>
          <p:nvPr/>
        </p:nvSpPr>
        <p:spPr>
          <a:xfrm>
            <a:off x="619201" y="2464997"/>
            <a:ext cx="4884476" cy="3716203"/>
          </a:xfrm>
          <a:prstGeom prst="rect">
            <a:avLst/>
          </a:prstGeom>
        </p:spPr>
        <p:txBody>
          <a:bodyPr vert="horz" lIns="121920" tIns="60960" rIns="121920" bIns="60960" rtlCol="0" anchor="t">
            <a:normAutofit/>
          </a:bodyPr>
          <a:lstStyle>
            <a:lvl1pPr marL="228594" indent="-228594" algn="l" defTabSz="914377" rtl="0" eaLnBrk="1" latinLnBrk="0" hangingPunct="1">
              <a:lnSpc>
                <a:spcPct val="90000"/>
              </a:lnSpc>
              <a:spcBef>
                <a:spcPts val="1000"/>
              </a:spcBef>
              <a:buClr>
                <a:srgbClr val="C95417"/>
              </a:buClr>
              <a:buFont typeface="Arial" panose="020B0604020202020204" pitchFamily="34" charset="0"/>
              <a:buChar char="•"/>
              <a:defRPr sz="1400" b="0" i="0" kern="1200">
                <a:solidFill>
                  <a:srgbClr val="3F3A62"/>
                </a:solidFill>
                <a:latin typeface="Poppins" charset="0"/>
                <a:ea typeface="Poppins" charset="0"/>
                <a:cs typeface="Poppins" charset="0"/>
              </a:defRPr>
            </a:lvl1pPr>
            <a:lvl2pPr marL="685783"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2pPr>
            <a:lvl3pPr marL="1142971"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3pPr>
            <a:lvl4pPr marL="1600160"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4pPr>
            <a:lvl5pPr marL="2057349"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NL" sz="2133">
                <a:latin typeface="Poppins" pitchFamily="2" charset="77"/>
                <a:cs typeface="Poppins" pitchFamily="2" charset="77"/>
              </a:rPr>
              <a:t>Isolatie kan de volgende gevolgen hebben:</a:t>
            </a:r>
          </a:p>
          <a:p>
            <a:pPr marL="380982" indent="-380982">
              <a:lnSpc>
                <a:spcPct val="100000"/>
              </a:lnSpc>
              <a:buFont typeface="Arial" charset="0"/>
              <a:buChar char="•"/>
            </a:pPr>
            <a:r>
              <a:rPr lang="nl-NL" sz="2133">
                <a:latin typeface="Poppins" pitchFamily="2" charset="77"/>
                <a:cs typeface="Poppins" pitchFamily="2" charset="77"/>
              </a:rPr>
              <a:t>Directe </a:t>
            </a:r>
            <a:r>
              <a:rPr lang="nl-NL" sz="2133">
                <a:latin typeface="Poppins SemiBold" panose="00000700000000000000" pitchFamily="2" charset="0"/>
                <a:cs typeface="Poppins SemiBold" panose="00000700000000000000" pitchFamily="2" charset="0"/>
              </a:rPr>
              <a:t>sterfte</a:t>
            </a:r>
          </a:p>
          <a:p>
            <a:pPr marL="380982" indent="-380982">
              <a:lnSpc>
                <a:spcPct val="100000"/>
              </a:lnSpc>
              <a:buFont typeface="Arial" charset="0"/>
              <a:buChar char="•"/>
            </a:pPr>
            <a:r>
              <a:rPr lang="nl-NL" sz="2133">
                <a:latin typeface="Poppins"/>
                <a:cs typeface="Poppins"/>
              </a:rPr>
              <a:t>Afname door </a:t>
            </a:r>
            <a:r>
              <a:rPr lang="nl-NL" sz="2133">
                <a:latin typeface="Poppins SemiBold" panose="00000700000000000000" pitchFamily="2" charset="0"/>
                <a:cs typeface="Poppins SemiBold" panose="00000700000000000000" pitchFamily="2" charset="0"/>
              </a:rPr>
              <a:t>wegvallen verblijfplaatsen</a:t>
            </a:r>
          </a:p>
        </p:txBody>
      </p:sp>
      <p:pic>
        <p:nvPicPr>
          <p:cNvPr id="17" name="Afbeelding 16" descr="Meervleermuis">
            <a:hlinkClick r:id="rId3"/>
            <a:extLst>
              <a:ext uri="{FF2B5EF4-FFF2-40B4-BE49-F238E27FC236}">
                <a16:creationId xmlns:a16="http://schemas.microsoft.com/office/drawing/2014/main" id="{B07F31E1-1CF0-BEF2-13E0-9A49C0C3B0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58841" y="1450432"/>
            <a:ext cx="6033159" cy="4022105"/>
          </a:xfrm>
          <a:prstGeom prst="rect">
            <a:avLst/>
          </a:prstGeom>
          <a:noFill/>
          <a:ln>
            <a:noFill/>
          </a:ln>
        </p:spPr>
      </p:pic>
      <p:sp>
        <p:nvSpPr>
          <p:cNvPr id="18" name="Tijdelijke aanduiding voor tekst 1">
            <a:extLst>
              <a:ext uri="{FF2B5EF4-FFF2-40B4-BE49-F238E27FC236}">
                <a16:creationId xmlns:a16="http://schemas.microsoft.com/office/drawing/2014/main" id="{C0A33640-18C1-D662-438B-FCD3E6090131}"/>
              </a:ext>
            </a:extLst>
          </p:cNvPr>
          <p:cNvSpPr txBox="1">
            <a:spLocks/>
          </p:cNvSpPr>
          <p:nvPr/>
        </p:nvSpPr>
        <p:spPr>
          <a:xfrm>
            <a:off x="6096000" y="5472537"/>
            <a:ext cx="4884476" cy="560620"/>
          </a:xfrm>
          <a:prstGeom prst="rect">
            <a:avLst/>
          </a:prstGeom>
        </p:spPr>
        <p:txBody>
          <a:bodyPr vert="horz" lIns="121920" tIns="60960" rIns="121920" bIns="60960" rtlCol="0" anchor="t">
            <a:normAutofit/>
          </a:bodyPr>
          <a:lstStyle>
            <a:lvl1pPr marL="228594" indent="-228594" algn="l" defTabSz="914377" rtl="0" eaLnBrk="1" latinLnBrk="0" hangingPunct="1">
              <a:lnSpc>
                <a:spcPct val="90000"/>
              </a:lnSpc>
              <a:spcBef>
                <a:spcPts val="1000"/>
              </a:spcBef>
              <a:buClr>
                <a:srgbClr val="C95417"/>
              </a:buClr>
              <a:buFont typeface="Arial" panose="020B0604020202020204" pitchFamily="34" charset="0"/>
              <a:buChar char="•"/>
              <a:defRPr sz="1400" b="0" i="0" kern="1200">
                <a:solidFill>
                  <a:srgbClr val="3F3A62"/>
                </a:solidFill>
                <a:latin typeface="Poppins" charset="0"/>
                <a:ea typeface="Poppins" charset="0"/>
                <a:cs typeface="Poppins" charset="0"/>
              </a:defRPr>
            </a:lvl1pPr>
            <a:lvl2pPr marL="685783"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2pPr>
            <a:lvl3pPr marL="1142971"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3pPr>
            <a:lvl4pPr marL="1600160"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4pPr>
            <a:lvl5pPr marL="2057349" indent="-228594" algn="l" defTabSz="914377" rtl="0" eaLnBrk="1" latinLnBrk="0" hangingPunct="1">
              <a:lnSpc>
                <a:spcPct val="90000"/>
              </a:lnSpc>
              <a:spcBef>
                <a:spcPts val="500"/>
              </a:spcBef>
              <a:buClr>
                <a:srgbClr val="C95417"/>
              </a:buClr>
              <a:buFont typeface="Arial" panose="020B0604020202020204" pitchFamily="34" charset="0"/>
              <a:buChar char="•"/>
              <a:defRPr sz="1400" kern="1200">
                <a:solidFill>
                  <a:srgbClr val="3F3A62"/>
                </a:solidFill>
                <a:latin typeface="Poppins" charset="0"/>
                <a:ea typeface="Poppins" charset="0"/>
                <a:cs typeface="Poppins"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NL" sz="1600" i="1" err="1">
                <a:latin typeface="Poppins" pitchFamily="2" charset="77"/>
                <a:cs typeface="Poppins" pitchFamily="2" charset="77"/>
              </a:rPr>
              <a:t>Meervleermuis</a:t>
            </a:r>
            <a:r>
              <a:rPr lang="nl-NL" sz="1600" i="1">
                <a:latin typeface="Poppins" pitchFamily="2" charset="77"/>
                <a:cs typeface="Poppins" pitchFamily="2" charset="77"/>
              </a:rPr>
              <a:t> (Bron: Erik Broer)</a:t>
            </a:r>
            <a:endParaRPr lang="nl-NL" sz="1600" i="1">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1858865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dianummer 5">
            <a:extLst>
              <a:ext uri="{FF2B5EF4-FFF2-40B4-BE49-F238E27FC236}">
                <a16:creationId xmlns:a16="http://schemas.microsoft.com/office/drawing/2014/main" id="{20D4F5EF-59A2-3348-B18C-6772C0C7842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6FB87019-4B08-FE49-B6D6-59E29D8B7647}" type="slidenum">
              <a:rPr lang="nl-NL" dirty="0">
                <a:solidFill>
                  <a:srgbClr val="516DB0"/>
                </a:solidFill>
              </a:rPr>
              <a:t>13</a:t>
            </a:fld>
            <a:endParaRPr lang="nl-NL">
              <a:solidFill>
                <a:srgbClr val="516DB0"/>
              </a:solidFill>
            </a:endParaRPr>
          </a:p>
        </p:txBody>
      </p:sp>
      <p:sp>
        <p:nvSpPr>
          <p:cNvPr id="10" name="Titel 2"/>
          <p:cNvSpPr>
            <a:spLocks noGrp="1"/>
          </p:cNvSpPr>
          <p:nvPr>
            <p:ph type="title"/>
          </p:nvPr>
        </p:nvSpPr>
        <p:spPr>
          <a:xfrm>
            <a:off x="619200" y="768139"/>
            <a:ext cx="10515600" cy="1662891"/>
          </a:xfrm>
        </p:spPr>
        <p:txBody>
          <a:bodyPr>
            <a:normAutofit/>
          </a:bodyPr>
          <a:lstStyle/>
          <a:p>
            <a:r>
              <a:rPr lang="nl-NL" b="1">
                <a:solidFill>
                  <a:srgbClr val="3F3A62"/>
                </a:solidFill>
                <a:latin typeface="Bitter" pitchFamily="2" charset="0"/>
              </a:rPr>
              <a:t>Zorgplicht</a:t>
            </a:r>
          </a:p>
        </p:txBody>
      </p:sp>
      <p:sp>
        <p:nvSpPr>
          <p:cNvPr id="6" name="Tijdelijke aanduiding voor tekst 3">
            <a:extLst>
              <a:ext uri="{FF2B5EF4-FFF2-40B4-BE49-F238E27FC236}">
                <a16:creationId xmlns:a16="http://schemas.microsoft.com/office/drawing/2014/main" id="{B1D4CA72-D6A6-53BC-DB7C-9FBCF4642C1D}"/>
              </a:ext>
            </a:extLst>
          </p:cNvPr>
          <p:cNvSpPr txBox="1">
            <a:spLocks/>
          </p:cNvSpPr>
          <p:nvPr/>
        </p:nvSpPr>
        <p:spPr>
          <a:xfrm>
            <a:off x="619200" y="676800"/>
            <a:ext cx="5572051" cy="330200"/>
          </a:xfrm>
          <a:prstGeom prst="rect">
            <a:avLst/>
          </a:prstGeom>
        </p:spPr>
        <p:txBody>
          <a:bodyPr vert="horz" lIns="121920" tIns="60960" rIns="121920" bIns="60960" rtlCol="0" anchor="t">
            <a:noAutofit/>
          </a:bodyPr>
          <a:lstStyle>
            <a:lvl1pPr marL="0" indent="0" algn="l" defTabSz="914377" rtl="0" eaLnBrk="1" latinLnBrk="0" hangingPunct="1">
              <a:lnSpc>
                <a:spcPct val="90000"/>
              </a:lnSpc>
              <a:spcBef>
                <a:spcPts val="1000"/>
              </a:spcBef>
              <a:buClr>
                <a:srgbClr val="C95417"/>
              </a:buClr>
              <a:buFont typeface="Arial" panose="020B0604020202020204" pitchFamily="34" charset="0"/>
              <a:buNone/>
              <a:defRPr sz="1600" b="0" i="0" kern="1200">
                <a:solidFill>
                  <a:srgbClr val="516DB0"/>
                </a:solidFill>
                <a:latin typeface="Poppins" pitchFamily="2" charset="77"/>
                <a:ea typeface="+mn-ea"/>
                <a:cs typeface="Poppins" pitchFamily="2" charset="77"/>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133">
                <a:latin typeface="Poppins"/>
                <a:cs typeface="Poppins"/>
              </a:rPr>
              <a:t>Natuurvriendelijk isoleren</a:t>
            </a:r>
          </a:p>
          <a:p>
            <a:endParaRPr lang="nl-NL" sz="2133"/>
          </a:p>
        </p:txBody>
      </p:sp>
      <p:sp>
        <p:nvSpPr>
          <p:cNvPr id="12" name="Tijdelijke aanduiding voor tekst 11">
            <a:extLst>
              <a:ext uri="{FF2B5EF4-FFF2-40B4-BE49-F238E27FC236}">
                <a16:creationId xmlns:a16="http://schemas.microsoft.com/office/drawing/2014/main" id="{F87D466C-1F5B-CF4A-5D4D-0F3CD4F0F47D}"/>
              </a:ext>
            </a:extLst>
          </p:cNvPr>
          <p:cNvSpPr>
            <a:spLocks noGrp="1"/>
          </p:cNvSpPr>
          <p:nvPr>
            <p:ph type="body" sz="quarter" idx="13"/>
          </p:nvPr>
        </p:nvSpPr>
        <p:spPr>
          <a:xfrm>
            <a:off x="619201" y="2235990"/>
            <a:ext cx="6773004" cy="3154159"/>
          </a:xfrm>
        </p:spPr>
        <p:txBody>
          <a:bodyPr>
            <a:normAutofit/>
          </a:bodyPr>
          <a:lstStyle/>
          <a:p>
            <a:pPr>
              <a:lnSpc>
                <a:spcPct val="100000"/>
              </a:lnSpc>
            </a:pPr>
            <a:r>
              <a:rPr lang="nl-NL" sz="2133"/>
              <a:t>Vleermuizen (evenals gierzwaluwen, huismussen etc.) zijn </a:t>
            </a:r>
            <a:r>
              <a:rPr lang="nl-NL" sz="2133">
                <a:latin typeface="Poppins SemiBold" panose="00000700000000000000" pitchFamily="2" charset="0"/>
                <a:cs typeface="Poppins SemiBold" panose="00000700000000000000" pitchFamily="2" charset="0"/>
              </a:rPr>
              <a:t>beschermd</a:t>
            </a:r>
            <a:r>
              <a:rPr lang="nl-NL" sz="2133"/>
              <a:t> onder de </a:t>
            </a:r>
            <a:r>
              <a:rPr lang="nl-NL" sz="2133" err="1"/>
              <a:t>Omgevingwet</a:t>
            </a:r>
            <a:endParaRPr lang="nl-NL" sz="2133"/>
          </a:p>
          <a:p>
            <a:pPr>
              <a:lnSpc>
                <a:spcPct val="100000"/>
              </a:lnSpc>
            </a:pPr>
            <a:r>
              <a:rPr lang="nl-NL" sz="2133"/>
              <a:t>Het is </a:t>
            </a:r>
            <a:r>
              <a:rPr lang="nl-NL" sz="2133">
                <a:latin typeface="Poppins SemiBold" panose="00000700000000000000" pitchFamily="2" charset="0"/>
                <a:cs typeface="Poppins SemiBold" panose="00000700000000000000" pitchFamily="2" charset="0"/>
              </a:rPr>
              <a:t>verboden</a:t>
            </a:r>
            <a:r>
              <a:rPr lang="nl-NL" sz="2133"/>
              <a:t> vaste rust en verblijfplaatsen te beschadigen of vernielen, of dieren opzettelijk te doden of te verwonden</a:t>
            </a:r>
          </a:p>
          <a:p>
            <a:pPr>
              <a:lnSpc>
                <a:spcPct val="100000"/>
              </a:lnSpc>
            </a:pPr>
            <a:r>
              <a:rPr lang="nl-NL" sz="2133"/>
              <a:t>Om als woningeigenaar aan de zorgplicht te voldoen, is </a:t>
            </a:r>
            <a:r>
              <a:rPr lang="nl-NL" sz="2133">
                <a:latin typeface="Poppins SemiBold" panose="00000700000000000000" pitchFamily="2" charset="0"/>
                <a:cs typeface="Poppins SemiBold" panose="00000700000000000000" pitchFamily="2" charset="0"/>
              </a:rPr>
              <a:t>ecologisch onderzoek </a:t>
            </a:r>
            <a:r>
              <a:rPr lang="nl-NL" sz="2133"/>
              <a:t>noodzakelijk</a:t>
            </a:r>
          </a:p>
        </p:txBody>
      </p:sp>
      <p:pic>
        <p:nvPicPr>
          <p:cNvPr id="14" name="Afbeelding 13">
            <a:extLst>
              <a:ext uri="{FF2B5EF4-FFF2-40B4-BE49-F238E27FC236}">
                <a16:creationId xmlns:a16="http://schemas.microsoft.com/office/drawing/2014/main" id="{5F42C0F3-4B5E-8295-BA3E-B63152A99038}"/>
              </a:ext>
            </a:extLst>
          </p:cNvPr>
          <p:cNvPicPr>
            <a:picLocks noChangeAspect="1"/>
          </p:cNvPicPr>
          <p:nvPr/>
        </p:nvPicPr>
        <p:blipFill>
          <a:blip r:embed="rId2"/>
          <a:stretch>
            <a:fillRect/>
          </a:stretch>
        </p:blipFill>
        <p:spPr>
          <a:xfrm>
            <a:off x="7392205" y="0"/>
            <a:ext cx="4799796" cy="6858000"/>
          </a:xfrm>
          <a:prstGeom prst="rect">
            <a:avLst/>
          </a:prstGeom>
          <a:ln w="12700">
            <a:solidFill>
              <a:schemeClr val="accent1">
                <a:lumMod val="20000"/>
                <a:lumOff val="80000"/>
              </a:schemeClr>
            </a:solidFill>
          </a:ln>
        </p:spPr>
      </p:pic>
    </p:spTree>
    <p:extLst>
      <p:ext uri="{BB962C8B-B14F-4D97-AF65-F5344CB8AC3E}">
        <p14:creationId xmlns:p14="http://schemas.microsoft.com/office/powerpoint/2010/main" val="1987397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2"/>
          <p:cNvSpPr>
            <a:spLocks noGrp="1"/>
          </p:cNvSpPr>
          <p:nvPr>
            <p:ph type="title"/>
          </p:nvPr>
        </p:nvSpPr>
        <p:spPr>
          <a:xfrm>
            <a:off x="619200" y="1004641"/>
            <a:ext cx="10515600" cy="1662891"/>
          </a:xfrm>
        </p:spPr>
        <p:txBody>
          <a:bodyPr>
            <a:normAutofit/>
          </a:bodyPr>
          <a:lstStyle/>
          <a:p>
            <a:r>
              <a:rPr lang="nl-NL" b="1">
                <a:solidFill>
                  <a:srgbClr val="3F3A62"/>
                </a:solidFill>
                <a:latin typeface="Bitter" pitchFamily="2" charset="0"/>
              </a:rPr>
              <a:t>Lange termijn: Soortenmanagementplan (SMP)</a:t>
            </a:r>
          </a:p>
        </p:txBody>
      </p:sp>
      <p:sp>
        <p:nvSpPr>
          <p:cNvPr id="14" name="Tijdelijke aanduiding voor dianummer 5">
            <a:extLst>
              <a:ext uri="{FF2B5EF4-FFF2-40B4-BE49-F238E27FC236}">
                <a16:creationId xmlns:a16="http://schemas.microsoft.com/office/drawing/2014/main" id="{20D4F5EF-59A2-3348-B18C-6772C0C7842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39C7AEB5-9A37-634E-98C4-104A5C5E3D18}" type="slidenum">
              <a:rPr lang="nl-NL" dirty="0">
                <a:solidFill>
                  <a:srgbClr val="516DB0"/>
                </a:solidFill>
              </a:rPr>
              <a:t>14</a:t>
            </a:fld>
            <a:endParaRPr lang="nl-NL">
              <a:solidFill>
                <a:srgbClr val="516DB0"/>
              </a:solidFill>
            </a:endParaRPr>
          </a:p>
        </p:txBody>
      </p:sp>
      <p:sp>
        <p:nvSpPr>
          <p:cNvPr id="5" name="Tijdelijke aanduiding voor tekst 3">
            <a:extLst>
              <a:ext uri="{FF2B5EF4-FFF2-40B4-BE49-F238E27FC236}">
                <a16:creationId xmlns:a16="http://schemas.microsoft.com/office/drawing/2014/main" id="{1D856B1A-67F5-BE77-9A9D-0628E30D399D}"/>
              </a:ext>
            </a:extLst>
          </p:cNvPr>
          <p:cNvSpPr txBox="1">
            <a:spLocks noGrp="1"/>
          </p:cNvSpPr>
          <p:nvPr>
            <p:ph type="body" sz="quarter" idx="14"/>
          </p:nvPr>
        </p:nvSpPr>
        <p:spPr>
          <a:xfrm>
            <a:off x="620184" y="677333"/>
            <a:ext cx="5653616" cy="330200"/>
          </a:xfrm>
          <a:prstGeom prst="rect">
            <a:avLst/>
          </a:prstGeom>
        </p:spPr>
        <p:txBody>
          <a:bodyPr vert="horz" wrap="square" lIns="121920" tIns="60960" rIns="121920" bIns="60960" numCol="1" rtlCol="0" anchor="t" anchorCtr="0" compatLnSpc="1">
            <a:prstTxWarp prst="textNoShape">
              <a:avLst/>
            </a:prstTxWarp>
            <a:noAutofit/>
          </a:bodyPr>
          <a:lstStyle>
            <a:lvl1pPr marL="0" indent="0" algn="l" defTabSz="914377" rtl="0" eaLnBrk="1" latinLnBrk="0" hangingPunct="1">
              <a:lnSpc>
                <a:spcPct val="90000"/>
              </a:lnSpc>
              <a:spcBef>
                <a:spcPts val="1000"/>
              </a:spcBef>
              <a:buClr>
                <a:srgbClr val="C95417"/>
              </a:buClr>
              <a:buFont typeface="Arial" panose="020B0604020202020204" pitchFamily="34" charset="0"/>
              <a:buNone/>
              <a:defRPr sz="1600" b="0" i="0" kern="1200">
                <a:solidFill>
                  <a:srgbClr val="516DB0"/>
                </a:solidFill>
                <a:latin typeface="Poppins" pitchFamily="2" charset="77"/>
                <a:ea typeface="+mn-ea"/>
                <a:cs typeface="Poppins" pitchFamily="2" charset="77"/>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latin typeface="Poppins"/>
                <a:cs typeface="Poppins"/>
              </a:rPr>
              <a:t>Natuurvriendelijk isoleren</a:t>
            </a:r>
          </a:p>
          <a:p>
            <a:endParaRPr lang="nl-NL"/>
          </a:p>
        </p:txBody>
      </p:sp>
      <p:sp>
        <p:nvSpPr>
          <p:cNvPr id="8" name="Tijdelijke aanduiding voor tekst 7">
            <a:extLst>
              <a:ext uri="{FF2B5EF4-FFF2-40B4-BE49-F238E27FC236}">
                <a16:creationId xmlns:a16="http://schemas.microsoft.com/office/drawing/2014/main" id="{8C9D6A0D-659E-7818-7219-DB2C72294060}"/>
              </a:ext>
            </a:extLst>
          </p:cNvPr>
          <p:cNvSpPr>
            <a:spLocks noGrp="1"/>
          </p:cNvSpPr>
          <p:nvPr>
            <p:ph type="body" sz="quarter" idx="13"/>
          </p:nvPr>
        </p:nvSpPr>
        <p:spPr>
          <a:xfrm>
            <a:off x="619200" y="2990390"/>
            <a:ext cx="10515600" cy="2862969"/>
          </a:xfrm>
        </p:spPr>
        <p:txBody>
          <a:bodyPr>
            <a:normAutofit/>
          </a:bodyPr>
          <a:lstStyle/>
          <a:p>
            <a:pPr>
              <a:lnSpc>
                <a:spcPct val="100000"/>
              </a:lnSpc>
            </a:pPr>
            <a:r>
              <a:rPr lang="nl-NL" sz="2133"/>
              <a:t>Geldt na ecologisch onderzoek van gebied of zelfs hele gemeente</a:t>
            </a:r>
          </a:p>
          <a:p>
            <a:pPr>
              <a:lnSpc>
                <a:spcPct val="100000"/>
              </a:lnSpc>
            </a:pPr>
            <a:r>
              <a:rPr lang="nl-NL" sz="2133"/>
              <a:t>In Groningen op provinciaal niveau</a:t>
            </a:r>
          </a:p>
          <a:p>
            <a:pPr>
              <a:lnSpc>
                <a:spcPct val="100000"/>
              </a:lnSpc>
            </a:pPr>
            <a:r>
              <a:rPr lang="nl-NL" sz="2133"/>
              <a:t>Omgevingsvergunning: </a:t>
            </a:r>
            <a:r>
              <a:rPr lang="nl-NL" sz="2133">
                <a:latin typeface="Poppins SemiBold" panose="00000700000000000000" pitchFamily="2" charset="0"/>
                <a:cs typeface="Poppins SemiBold" panose="00000700000000000000" pitchFamily="2" charset="0"/>
              </a:rPr>
              <a:t>10 jaar </a:t>
            </a:r>
            <a:r>
              <a:rPr lang="nl-NL" sz="2133"/>
              <a:t>geldig</a:t>
            </a:r>
          </a:p>
          <a:p>
            <a:pPr>
              <a:lnSpc>
                <a:spcPct val="100000"/>
              </a:lnSpc>
            </a:pPr>
            <a:r>
              <a:rPr lang="nl-NL" sz="2133" i="1"/>
              <a:t>Helaas:</a:t>
            </a:r>
            <a:r>
              <a:rPr lang="nl-NL" sz="2133"/>
              <a:t> opstellen </a:t>
            </a:r>
            <a:r>
              <a:rPr lang="nl-NL" sz="2133">
                <a:latin typeface="Poppins SemiBold" panose="00000700000000000000" pitchFamily="2" charset="0"/>
                <a:cs typeface="Poppins SemiBold" panose="00000700000000000000" pitchFamily="2" charset="0"/>
              </a:rPr>
              <a:t>duurt lang</a:t>
            </a:r>
            <a:r>
              <a:rPr lang="nl-NL" sz="2133">
                <a:latin typeface="Poppins" panose="00000500000000000000" pitchFamily="2" charset="0"/>
                <a:cs typeface="Poppins" panose="00000500000000000000" pitchFamily="2" charset="0"/>
              </a:rPr>
              <a:t>, </a:t>
            </a:r>
            <a:r>
              <a:rPr lang="nl-NL" sz="2133"/>
              <a:t>zo’n 2 jaar</a:t>
            </a:r>
          </a:p>
          <a:p>
            <a:pPr marL="0" indent="0">
              <a:lnSpc>
                <a:spcPct val="100000"/>
              </a:lnSpc>
              <a:buNone/>
            </a:pPr>
            <a:endParaRPr lang="nl-NL" sz="2133"/>
          </a:p>
          <a:p>
            <a:pPr marL="0" indent="0">
              <a:lnSpc>
                <a:spcPct val="100000"/>
              </a:lnSpc>
              <a:buNone/>
            </a:pPr>
            <a:r>
              <a:rPr lang="nl-NL" sz="2133"/>
              <a:t>								</a:t>
            </a:r>
            <a:r>
              <a:rPr lang="nl-NL" sz="2400"/>
              <a:t>Daarom…</a:t>
            </a:r>
          </a:p>
          <a:p>
            <a:pPr lvl="1">
              <a:lnSpc>
                <a:spcPct val="100000"/>
              </a:lnSpc>
            </a:pPr>
            <a:endParaRPr lang="nl-NL" sz="2133"/>
          </a:p>
        </p:txBody>
      </p:sp>
    </p:spTree>
    <p:extLst>
      <p:ext uri="{BB962C8B-B14F-4D97-AF65-F5344CB8AC3E}">
        <p14:creationId xmlns:p14="http://schemas.microsoft.com/office/powerpoint/2010/main" val="3317936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2"/>
          <p:cNvSpPr>
            <a:spLocks noGrp="1"/>
          </p:cNvSpPr>
          <p:nvPr>
            <p:ph type="title"/>
          </p:nvPr>
        </p:nvSpPr>
        <p:spPr>
          <a:xfrm>
            <a:off x="619201" y="1007533"/>
            <a:ext cx="10515600" cy="1662891"/>
          </a:xfrm>
        </p:spPr>
        <p:txBody>
          <a:bodyPr>
            <a:normAutofit/>
          </a:bodyPr>
          <a:lstStyle/>
          <a:p>
            <a:r>
              <a:rPr lang="nl-NL" b="1">
                <a:solidFill>
                  <a:srgbClr val="3F3A62"/>
                </a:solidFill>
                <a:latin typeface="Bitter" pitchFamily="2" charset="0"/>
              </a:rPr>
              <a:t>Korte termijn: </a:t>
            </a:r>
            <a:br>
              <a:rPr lang="nl-NL" b="1">
                <a:solidFill>
                  <a:srgbClr val="3F3A62"/>
                </a:solidFill>
                <a:latin typeface="Bitter" pitchFamily="2" charset="0"/>
              </a:rPr>
            </a:br>
            <a:r>
              <a:rPr lang="nl-NL" b="1">
                <a:solidFill>
                  <a:srgbClr val="3F3A62"/>
                </a:solidFill>
                <a:latin typeface="Bitter" pitchFamily="2" charset="0"/>
              </a:rPr>
              <a:t>Natuurvriendelijk Isoleren (NVI)</a:t>
            </a:r>
          </a:p>
        </p:txBody>
      </p:sp>
      <p:sp>
        <p:nvSpPr>
          <p:cNvPr id="14" name="Tijdelijke aanduiding voor dianummer 5">
            <a:extLst>
              <a:ext uri="{FF2B5EF4-FFF2-40B4-BE49-F238E27FC236}">
                <a16:creationId xmlns:a16="http://schemas.microsoft.com/office/drawing/2014/main" id="{20D4F5EF-59A2-3348-B18C-6772C0C7842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39C7AEB5-9A37-634E-98C4-104A5C5E3D18}" type="slidenum">
              <a:rPr lang="nl-NL" dirty="0">
                <a:solidFill>
                  <a:srgbClr val="516DB0"/>
                </a:solidFill>
              </a:rPr>
              <a:t>15</a:t>
            </a:fld>
            <a:endParaRPr lang="nl-NL">
              <a:solidFill>
                <a:srgbClr val="516DB0"/>
              </a:solidFill>
            </a:endParaRPr>
          </a:p>
        </p:txBody>
      </p:sp>
      <p:sp>
        <p:nvSpPr>
          <p:cNvPr id="5" name="Tijdelijke aanduiding voor tekst 3">
            <a:extLst>
              <a:ext uri="{FF2B5EF4-FFF2-40B4-BE49-F238E27FC236}">
                <a16:creationId xmlns:a16="http://schemas.microsoft.com/office/drawing/2014/main" id="{1D856B1A-67F5-BE77-9A9D-0628E30D399D}"/>
              </a:ext>
            </a:extLst>
          </p:cNvPr>
          <p:cNvSpPr txBox="1">
            <a:spLocks noGrp="1"/>
          </p:cNvSpPr>
          <p:nvPr>
            <p:ph type="body" sz="quarter" idx="14"/>
          </p:nvPr>
        </p:nvSpPr>
        <p:spPr>
          <a:xfrm>
            <a:off x="620184" y="677333"/>
            <a:ext cx="5653616" cy="330200"/>
          </a:xfrm>
          <a:prstGeom prst="rect">
            <a:avLst/>
          </a:prstGeom>
        </p:spPr>
        <p:txBody>
          <a:bodyPr vert="horz" wrap="square" lIns="121920" tIns="60960" rIns="121920" bIns="60960" numCol="1" rtlCol="0" anchor="t" anchorCtr="0" compatLnSpc="1">
            <a:prstTxWarp prst="textNoShape">
              <a:avLst/>
            </a:prstTxWarp>
            <a:noAutofit/>
          </a:bodyPr>
          <a:lstStyle>
            <a:lvl1pPr marL="0" indent="0" algn="l" defTabSz="914377" rtl="0" eaLnBrk="1" latinLnBrk="0" hangingPunct="1">
              <a:lnSpc>
                <a:spcPct val="90000"/>
              </a:lnSpc>
              <a:spcBef>
                <a:spcPts val="1000"/>
              </a:spcBef>
              <a:buClr>
                <a:srgbClr val="C95417"/>
              </a:buClr>
              <a:buFont typeface="Arial" panose="020B0604020202020204" pitchFamily="34" charset="0"/>
              <a:buNone/>
              <a:defRPr sz="1600" b="0" i="0" kern="1200">
                <a:solidFill>
                  <a:srgbClr val="516DB0"/>
                </a:solidFill>
                <a:latin typeface="Poppins" pitchFamily="2" charset="77"/>
                <a:ea typeface="+mn-ea"/>
                <a:cs typeface="Poppins" pitchFamily="2" charset="77"/>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latin typeface="Poppins"/>
                <a:cs typeface="Poppins"/>
              </a:rPr>
              <a:t>Natuurvriendelijk isoleren</a:t>
            </a:r>
          </a:p>
          <a:p>
            <a:endParaRPr lang="nl-NL"/>
          </a:p>
        </p:txBody>
      </p:sp>
      <p:sp>
        <p:nvSpPr>
          <p:cNvPr id="8" name="Tijdelijke aanduiding voor tekst 7">
            <a:extLst>
              <a:ext uri="{FF2B5EF4-FFF2-40B4-BE49-F238E27FC236}">
                <a16:creationId xmlns:a16="http://schemas.microsoft.com/office/drawing/2014/main" id="{8C9D6A0D-659E-7818-7219-DB2C72294060}"/>
              </a:ext>
            </a:extLst>
          </p:cNvPr>
          <p:cNvSpPr>
            <a:spLocks noGrp="1"/>
          </p:cNvSpPr>
          <p:nvPr>
            <p:ph type="body" sz="quarter" idx="13"/>
          </p:nvPr>
        </p:nvSpPr>
        <p:spPr>
          <a:xfrm>
            <a:off x="619201" y="2564407"/>
            <a:ext cx="10515600" cy="3215736"/>
          </a:xfrm>
        </p:spPr>
        <p:txBody>
          <a:bodyPr>
            <a:normAutofit/>
          </a:bodyPr>
          <a:lstStyle/>
          <a:p>
            <a:pPr>
              <a:lnSpc>
                <a:spcPct val="100000"/>
              </a:lnSpc>
            </a:pPr>
            <a:r>
              <a:rPr lang="nl-NL" sz="2133"/>
              <a:t>Alleen </a:t>
            </a:r>
            <a:r>
              <a:rPr lang="nl-NL" sz="2133">
                <a:latin typeface="Poppins SemiBold" panose="00000700000000000000" pitchFamily="2" charset="0"/>
                <a:cs typeface="Poppins SemiBold" panose="00000700000000000000" pitchFamily="2" charset="0"/>
              </a:rPr>
              <a:t>particuliere woningeigenaren </a:t>
            </a:r>
            <a:r>
              <a:rPr lang="nl-NL" sz="2133"/>
              <a:t>(grondgebonden koopwoningen)</a:t>
            </a:r>
          </a:p>
          <a:p>
            <a:pPr>
              <a:lnSpc>
                <a:spcPct val="100000"/>
              </a:lnSpc>
            </a:pPr>
            <a:r>
              <a:rPr lang="nl-NL" sz="2133"/>
              <a:t>Géén ecologisch onderzoek</a:t>
            </a:r>
          </a:p>
          <a:p>
            <a:pPr>
              <a:lnSpc>
                <a:spcPct val="100000"/>
              </a:lnSpc>
            </a:pPr>
            <a:r>
              <a:rPr lang="nl-NL" sz="2133"/>
              <a:t>Isolatiebedrijf werkt volgens de werkwijze NVI (</a:t>
            </a:r>
            <a:r>
              <a:rPr lang="nl-NL" sz="2133" err="1"/>
              <a:t>wettelijkverplicht</a:t>
            </a:r>
            <a:r>
              <a:rPr lang="nl-NL" sz="2133"/>
              <a:t>)</a:t>
            </a:r>
          </a:p>
          <a:p>
            <a:pPr>
              <a:lnSpc>
                <a:spcPct val="100000"/>
              </a:lnSpc>
            </a:pPr>
            <a:r>
              <a:rPr lang="nl-NL" sz="2133"/>
              <a:t>Rekening houdend met de natuurkalender </a:t>
            </a:r>
          </a:p>
          <a:p>
            <a:pPr>
              <a:lnSpc>
                <a:spcPct val="100000"/>
              </a:lnSpc>
            </a:pPr>
            <a:r>
              <a:rPr lang="nl-NL" sz="2133"/>
              <a:t>Maximaal 6% van de woningen per buurt</a:t>
            </a:r>
          </a:p>
          <a:p>
            <a:pPr>
              <a:lnSpc>
                <a:spcPct val="100000"/>
              </a:lnSpc>
            </a:pPr>
            <a:endParaRPr lang="nl-NL" sz="2133"/>
          </a:p>
        </p:txBody>
      </p:sp>
    </p:spTree>
    <p:extLst>
      <p:ext uri="{BB962C8B-B14F-4D97-AF65-F5344CB8AC3E}">
        <p14:creationId xmlns:p14="http://schemas.microsoft.com/office/powerpoint/2010/main" val="285797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2"/>
          <p:cNvSpPr>
            <a:spLocks noGrp="1"/>
          </p:cNvSpPr>
          <p:nvPr>
            <p:ph type="title"/>
          </p:nvPr>
        </p:nvSpPr>
        <p:spPr>
          <a:xfrm>
            <a:off x="620184" y="1089937"/>
            <a:ext cx="10515600" cy="1662891"/>
          </a:xfrm>
        </p:spPr>
        <p:txBody>
          <a:bodyPr>
            <a:normAutofit/>
          </a:bodyPr>
          <a:lstStyle/>
          <a:p>
            <a:r>
              <a:rPr lang="nl-NL" b="1">
                <a:solidFill>
                  <a:srgbClr val="3F3A62"/>
                </a:solidFill>
                <a:latin typeface="Bitter" pitchFamily="2" charset="0"/>
              </a:rPr>
              <a:t>Werkwijze natuurvriendelijk isoleren (NVI)</a:t>
            </a:r>
          </a:p>
        </p:txBody>
      </p:sp>
      <p:sp>
        <p:nvSpPr>
          <p:cNvPr id="14" name="Tijdelijke aanduiding voor dianummer 5">
            <a:extLst>
              <a:ext uri="{FF2B5EF4-FFF2-40B4-BE49-F238E27FC236}">
                <a16:creationId xmlns:a16="http://schemas.microsoft.com/office/drawing/2014/main" id="{20D4F5EF-59A2-3348-B18C-6772C0C7842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39C7AEB5-9A37-634E-98C4-104A5C5E3D18}" type="slidenum">
              <a:rPr lang="nl-NL" dirty="0">
                <a:solidFill>
                  <a:srgbClr val="516DB0"/>
                </a:solidFill>
              </a:rPr>
              <a:t>16</a:t>
            </a:fld>
            <a:endParaRPr lang="nl-NL">
              <a:solidFill>
                <a:srgbClr val="516DB0"/>
              </a:solidFill>
            </a:endParaRPr>
          </a:p>
        </p:txBody>
      </p:sp>
      <p:sp>
        <p:nvSpPr>
          <p:cNvPr id="5" name="Tijdelijke aanduiding voor tekst 3">
            <a:extLst>
              <a:ext uri="{FF2B5EF4-FFF2-40B4-BE49-F238E27FC236}">
                <a16:creationId xmlns:a16="http://schemas.microsoft.com/office/drawing/2014/main" id="{1D856B1A-67F5-BE77-9A9D-0628E30D399D}"/>
              </a:ext>
            </a:extLst>
          </p:cNvPr>
          <p:cNvSpPr txBox="1">
            <a:spLocks noGrp="1"/>
          </p:cNvSpPr>
          <p:nvPr>
            <p:ph type="body" sz="quarter" idx="14"/>
          </p:nvPr>
        </p:nvSpPr>
        <p:spPr>
          <a:xfrm>
            <a:off x="620184" y="677333"/>
            <a:ext cx="5653616" cy="330200"/>
          </a:xfrm>
          <a:prstGeom prst="rect">
            <a:avLst/>
          </a:prstGeom>
        </p:spPr>
        <p:txBody>
          <a:bodyPr vert="horz" wrap="square" lIns="121920" tIns="60960" rIns="121920" bIns="60960" numCol="1" rtlCol="0" anchor="t" anchorCtr="0" compatLnSpc="1">
            <a:prstTxWarp prst="textNoShape">
              <a:avLst/>
            </a:prstTxWarp>
            <a:noAutofit/>
          </a:bodyPr>
          <a:lstStyle>
            <a:lvl1pPr marL="0" indent="0" algn="l" defTabSz="914377" rtl="0" eaLnBrk="1" latinLnBrk="0" hangingPunct="1">
              <a:lnSpc>
                <a:spcPct val="90000"/>
              </a:lnSpc>
              <a:spcBef>
                <a:spcPts val="1000"/>
              </a:spcBef>
              <a:buClr>
                <a:srgbClr val="C95417"/>
              </a:buClr>
              <a:buFont typeface="Arial" panose="020B0604020202020204" pitchFamily="34" charset="0"/>
              <a:buNone/>
              <a:defRPr sz="1600" b="0" i="0" kern="1200">
                <a:solidFill>
                  <a:srgbClr val="516DB0"/>
                </a:solidFill>
                <a:latin typeface="Poppins" pitchFamily="2" charset="77"/>
                <a:ea typeface="+mn-ea"/>
                <a:cs typeface="Poppins" pitchFamily="2" charset="77"/>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latin typeface="Poppins"/>
                <a:cs typeface="Poppins"/>
              </a:rPr>
              <a:t>Natuurvriendelijk isoleren</a:t>
            </a:r>
          </a:p>
          <a:p>
            <a:endParaRPr lang="nl-NL"/>
          </a:p>
        </p:txBody>
      </p:sp>
      <p:sp>
        <p:nvSpPr>
          <p:cNvPr id="8" name="Tijdelijke aanduiding voor tekst 7">
            <a:extLst>
              <a:ext uri="{FF2B5EF4-FFF2-40B4-BE49-F238E27FC236}">
                <a16:creationId xmlns:a16="http://schemas.microsoft.com/office/drawing/2014/main" id="{8C9D6A0D-659E-7818-7219-DB2C72294060}"/>
              </a:ext>
            </a:extLst>
          </p:cNvPr>
          <p:cNvSpPr>
            <a:spLocks noGrp="1"/>
          </p:cNvSpPr>
          <p:nvPr>
            <p:ph type="body" sz="quarter" idx="13"/>
          </p:nvPr>
        </p:nvSpPr>
        <p:spPr>
          <a:xfrm>
            <a:off x="620184" y="2752828"/>
            <a:ext cx="10515600" cy="3215736"/>
          </a:xfrm>
        </p:spPr>
        <p:txBody>
          <a:bodyPr>
            <a:normAutofit/>
          </a:bodyPr>
          <a:lstStyle/>
          <a:p>
            <a:pPr>
              <a:lnSpc>
                <a:spcPct val="100000"/>
              </a:lnSpc>
            </a:pPr>
            <a:r>
              <a:rPr lang="nl-NL" sz="2133"/>
              <a:t>De woning wordt </a:t>
            </a:r>
            <a:r>
              <a:rPr lang="nl-NL" sz="2133">
                <a:latin typeface="Poppins SemiBold" panose="00000700000000000000" pitchFamily="2" charset="0"/>
                <a:cs typeface="Poppins SemiBold" panose="00000700000000000000" pitchFamily="2" charset="0"/>
              </a:rPr>
              <a:t>natuurvrij</a:t>
            </a:r>
            <a:r>
              <a:rPr lang="nl-NL" sz="2133"/>
              <a:t> gemaakt middels ‘flappen’</a:t>
            </a:r>
          </a:p>
          <a:p>
            <a:pPr>
              <a:lnSpc>
                <a:spcPct val="100000"/>
              </a:lnSpc>
            </a:pPr>
            <a:r>
              <a:rPr lang="nl-NL" sz="2133"/>
              <a:t>Er wordt gewerkt volgens de </a:t>
            </a:r>
            <a:r>
              <a:rPr lang="nl-NL" sz="2133">
                <a:latin typeface="Poppins SemiBold" panose="00000700000000000000" pitchFamily="2" charset="0"/>
                <a:cs typeface="Poppins SemiBold" panose="00000700000000000000" pitchFamily="2" charset="0"/>
              </a:rPr>
              <a:t>natuurkalender</a:t>
            </a:r>
          </a:p>
        </p:txBody>
      </p:sp>
      <p:pic>
        <p:nvPicPr>
          <p:cNvPr id="5122" name="Picture 2" descr="Natuurvriendelijk isoleren | #1 in Isoleren | Isolatiespecialist.nl">
            <a:extLst>
              <a:ext uri="{FF2B5EF4-FFF2-40B4-BE49-F238E27FC236}">
                <a16:creationId xmlns:a16="http://schemas.microsoft.com/office/drawing/2014/main" id="{C31FC099-6D6E-62E4-D6D1-56A03DDB52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555"/>
          <a:stretch/>
        </p:blipFill>
        <p:spPr bwMode="auto">
          <a:xfrm>
            <a:off x="412261" y="4360696"/>
            <a:ext cx="11779740" cy="2383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27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2"/>
          <p:cNvSpPr>
            <a:spLocks noGrp="1"/>
          </p:cNvSpPr>
          <p:nvPr>
            <p:ph type="title"/>
          </p:nvPr>
        </p:nvSpPr>
        <p:spPr>
          <a:xfrm>
            <a:off x="620184" y="863138"/>
            <a:ext cx="10515600" cy="1662891"/>
          </a:xfrm>
        </p:spPr>
        <p:txBody>
          <a:bodyPr>
            <a:normAutofit/>
          </a:bodyPr>
          <a:lstStyle/>
          <a:p>
            <a:r>
              <a:rPr lang="nl-NL" b="1">
                <a:solidFill>
                  <a:srgbClr val="3F3A62"/>
                </a:solidFill>
                <a:latin typeface="Bitter" pitchFamily="2" charset="0"/>
              </a:rPr>
              <a:t>Conclusie</a:t>
            </a:r>
          </a:p>
        </p:txBody>
      </p:sp>
      <p:sp>
        <p:nvSpPr>
          <p:cNvPr id="14" name="Tijdelijke aanduiding voor dianummer 5">
            <a:extLst>
              <a:ext uri="{FF2B5EF4-FFF2-40B4-BE49-F238E27FC236}">
                <a16:creationId xmlns:a16="http://schemas.microsoft.com/office/drawing/2014/main" id="{20D4F5EF-59A2-3348-B18C-6772C0C78421}"/>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39C7AEB5-9A37-634E-98C4-104A5C5E3D18}" type="slidenum">
              <a:rPr lang="nl-NL" dirty="0">
                <a:solidFill>
                  <a:srgbClr val="516DB0"/>
                </a:solidFill>
              </a:rPr>
              <a:t>17</a:t>
            </a:fld>
            <a:endParaRPr lang="nl-NL">
              <a:solidFill>
                <a:srgbClr val="516DB0"/>
              </a:solidFill>
            </a:endParaRPr>
          </a:p>
        </p:txBody>
      </p:sp>
      <p:sp>
        <p:nvSpPr>
          <p:cNvPr id="5" name="Tijdelijke aanduiding voor tekst 3">
            <a:extLst>
              <a:ext uri="{FF2B5EF4-FFF2-40B4-BE49-F238E27FC236}">
                <a16:creationId xmlns:a16="http://schemas.microsoft.com/office/drawing/2014/main" id="{1D856B1A-67F5-BE77-9A9D-0628E30D399D}"/>
              </a:ext>
            </a:extLst>
          </p:cNvPr>
          <p:cNvSpPr txBox="1">
            <a:spLocks noGrp="1"/>
          </p:cNvSpPr>
          <p:nvPr>
            <p:ph type="body" sz="quarter" idx="14"/>
          </p:nvPr>
        </p:nvSpPr>
        <p:spPr>
          <a:xfrm>
            <a:off x="620184" y="677333"/>
            <a:ext cx="5653616" cy="330200"/>
          </a:xfrm>
          <a:prstGeom prst="rect">
            <a:avLst/>
          </a:prstGeom>
        </p:spPr>
        <p:txBody>
          <a:bodyPr vert="horz" wrap="square" lIns="121920" tIns="60960" rIns="121920" bIns="60960" numCol="1" rtlCol="0" anchor="t" anchorCtr="0" compatLnSpc="1">
            <a:prstTxWarp prst="textNoShape">
              <a:avLst/>
            </a:prstTxWarp>
            <a:noAutofit/>
          </a:bodyPr>
          <a:lstStyle>
            <a:lvl1pPr marL="0" indent="0" algn="l" defTabSz="914377" rtl="0" eaLnBrk="1" latinLnBrk="0" hangingPunct="1">
              <a:lnSpc>
                <a:spcPct val="90000"/>
              </a:lnSpc>
              <a:spcBef>
                <a:spcPts val="1000"/>
              </a:spcBef>
              <a:buClr>
                <a:srgbClr val="C95417"/>
              </a:buClr>
              <a:buFont typeface="Arial" panose="020B0604020202020204" pitchFamily="34" charset="0"/>
              <a:buNone/>
              <a:defRPr sz="1600" b="0" i="0" kern="1200">
                <a:solidFill>
                  <a:srgbClr val="516DB0"/>
                </a:solidFill>
                <a:latin typeface="Poppins" pitchFamily="2" charset="77"/>
                <a:ea typeface="+mn-ea"/>
                <a:cs typeface="Poppins" pitchFamily="2" charset="77"/>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latin typeface="Poppins"/>
                <a:cs typeface="Poppins"/>
              </a:rPr>
              <a:t>Kennissessie natuurvriendelijk isoleren</a:t>
            </a:r>
          </a:p>
          <a:p>
            <a:endParaRPr lang="nl-NL"/>
          </a:p>
        </p:txBody>
      </p:sp>
      <p:sp>
        <p:nvSpPr>
          <p:cNvPr id="8" name="Tijdelijke aanduiding voor tekst 7">
            <a:extLst>
              <a:ext uri="{FF2B5EF4-FFF2-40B4-BE49-F238E27FC236}">
                <a16:creationId xmlns:a16="http://schemas.microsoft.com/office/drawing/2014/main" id="{8C9D6A0D-659E-7818-7219-DB2C72294060}"/>
              </a:ext>
            </a:extLst>
          </p:cNvPr>
          <p:cNvSpPr>
            <a:spLocks noGrp="1"/>
          </p:cNvSpPr>
          <p:nvPr>
            <p:ph type="body" sz="quarter" idx="13"/>
          </p:nvPr>
        </p:nvSpPr>
        <p:spPr>
          <a:xfrm>
            <a:off x="620184" y="2254988"/>
            <a:ext cx="10515600" cy="3215736"/>
          </a:xfrm>
        </p:spPr>
        <p:txBody>
          <a:bodyPr>
            <a:normAutofit/>
          </a:bodyPr>
          <a:lstStyle/>
          <a:p>
            <a:pPr marL="0" indent="0">
              <a:lnSpc>
                <a:spcPct val="100000"/>
              </a:lnSpc>
              <a:buNone/>
            </a:pPr>
            <a:r>
              <a:rPr lang="nl-NL" sz="2133"/>
              <a:t>Als je </a:t>
            </a:r>
            <a:r>
              <a:rPr lang="nl-NL" sz="2133" i="1"/>
              <a:t>op dit moment </a:t>
            </a:r>
            <a:r>
              <a:rPr lang="nl-NL" sz="2133"/>
              <a:t>natuurvriendelijk wilt isoleren:</a:t>
            </a:r>
          </a:p>
          <a:p>
            <a:pPr marL="0" indent="0">
              <a:buNone/>
            </a:pPr>
            <a:endParaRPr lang="nl-NL" sz="2133"/>
          </a:p>
          <a:p>
            <a:r>
              <a:rPr lang="nl-NL" sz="2133"/>
              <a:t>Kies een isolatiebedrijf dat werkt volgens de NVI.</a:t>
            </a:r>
          </a:p>
          <a:p>
            <a:pPr lvl="1"/>
            <a:r>
              <a:rPr lang="nl-NL" sz="2133"/>
              <a:t>Deze bedrijven vind je op </a:t>
            </a:r>
            <a:r>
              <a:rPr lang="nl-NL" sz="2133" i="1"/>
              <a:t>natuurvriendelijkisoleren.nl</a:t>
            </a:r>
          </a:p>
          <a:p>
            <a:pPr marL="609570" lvl="1" indent="0">
              <a:buNone/>
            </a:pPr>
            <a:endParaRPr lang="nl-NL" sz="2133" i="1"/>
          </a:p>
          <a:p>
            <a:r>
              <a:rPr lang="nl-NL" sz="2133"/>
              <a:t>Wacht niet te lang</a:t>
            </a:r>
          </a:p>
          <a:p>
            <a:pPr lvl="1"/>
            <a:r>
              <a:rPr lang="nl-NL" sz="2133"/>
              <a:t>Per woongebied zijn beperkte mogelijkheden</a:t>
            </a:r>
          </a:p>
        </p:txBody>
      </p:sp>
      <p:pic>
        <p:nvPicPr>
          <p:cNvPr id="7170" name="Picture 2" descr="Natuurvriendelijk isoleren">
            <a:extLst>
              <a:ext uri="{FF2B5EF4-FFF2-40B4-BE49-F238E27FC236}">
                <a16:creationId xmlns:a16="http://schemas.microsoft.com/office/drawing/2014/main" id="{BA949CAE-C588-6BE9-BA14-6ABF004385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6161" y="2597554"/>
            <a:ext cx="2577480" cy="1662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959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8CDD7-147B-1E74-1524-288DD2401170}"/>
            </a:ext>
          </a:extLst>
        </p:cNvPr>
        <p:cNvGrpSpPr/>
        <p:nvPr/>
      </p:nvGrpSpPr>
      <p:grpSpPr>
        <a:xfrm>
          <a:off x="0" y="0"/>
          <a:ext cx="0" cy="0"/>
          <a:chOff x="0" y="0"/>
          <a:chExt cx="0" cy="0"/>
        </a:xfrm>
      </p:grpSpPr>
      <p:sp>
        <p:nvSpPr>
          <p:cNvPr id="11" name="Titel 2">
            <a:extLst>
              <a:ext uri="{FF2B5EF4-FFF2-40B4-BE49-F238E27FC236}">
                <a16:creationId xmlns:a16="http://schemas.microsoft.com/office/drawing/2014/main" id="{D39035A4-92F0-035C-BEB8-CF6D5BF75623}"/>
              </a:ext>
            </a:extLst>
          </p:cNvPr>
          <p:cNvSpPr>
            <a:spLocks noGrp="1"/>
          </p:cNvSpPr>
          <p:nvPr>
            <p:ph type="title"/>
          </p:nvPr>
        </p:nvSpPr>
        <p:spPr>
          <a:xfrm>
            <a:off x="620184" y="842433"/>
            <a:ext cx="10515600" cy="1662891"/>
          </a:xfrm>
        </p:spPr>
        <p:txBody>
          <a:bodyPr>
            <a:normAutofit/>
          </a:bodyPr>
          <a:lstStyle/>
          <a:p>
            <a:r>
              <a:rPr lang="nl-NL" b="1">
                <a:solidFill>
                  <a:srgbClr val="3F3A62"/>
                </a:solidFill>
                <a:latin typeface="Bitter" pitchFamily="2" charset="0"/>
              </a:rPr>
              <a:t>Meer informatie</a:t>
            </a:r>
          </a:p>
        </p:txBody>
      </p:sp>
      <p:sp>
        <p:nvSpPr>
          <p:cNvPr id="14" name="Tijdelijke aanduiding voor dianummer 5">
            <a:extLst>
              <a:ext uri="{FF2B5EF4-FFF2-40B4-BE49-F238E27FC236}">
                <a16:creationId xmlns:a16="http://schemas.microsoft.com/office/drawing/2014/main" id="{8E4E2F06-89F5-CAD8-0C13-120FCF0AC7F4}"/>
              </a:ext>
            </a:extLst>
          </p:cNvPr>
          <p:cNvSpPr>
            <a:spLocks noGrp="1"/>
          </p:cNvSpPr>
          <p:nvPr>
            <p:ph type="sldNum" sz="quarter" idx="4294967295"/>
          </p:nvPr>
        </p:nvSpPr>
        <p:spPr>
          <a:xfrm>
            <a:off x="10699490" y="6195018"/>
            <a:ext cx="1191017" cy="365125"/>
          </a:xfrm>
        </p:spPr>
        <p:txBody>
          <a:bodyPr/>
          <a:lstStyle>
            <a:lvl1pPr>
              <a:defRPr b="0" i="0">
                <a:solidFill>
                  <a:srgbClr val="8CB63C"/>
                </a:solidFill>
                <a:latin typeface="Bitter" pitchFamily="2" charset="77"/>
              </a:defRPr>
            </a:lvl1pPr>
          </a:lstStyle>
          <a:p>
            <a:fld id="{39C7AEB5-9A37-634E-98C4-104A5C5E3D18}" type="slidenum">
              <a:rPr lang="nl-NL" dirty="0">
                <a:solidFill>
                  <a:srgbClr val="516DB0"/>
                </a:solidFill>
              </a:rPr>
              <a:t>18</a:t>
            </a:fld>
            <a:endParaRPr lang="nl-NL">
              <a:solidFill>
                <a:srgbClr val="516DB0"/>
              </a:solidFill>
            </a:endParaRPr>
          </a:p>
        </p:txBody>
      </p:sp>
      <p:sp>
        <p:nvSpPr>
          <p:cNvPr id="5" name="Tijdelijke aanduiding voor tekst 3">
            <a:extLst>
              <a:ext uri="{FF2B5EF4-FFF2-40B4-BE49-F238E27FC236}">
                <a16:creationId xmlns:a16="http://schemas.microsoft.com/office/drawing/2014/main" id="{B6F8DB03-A394-816C-7632-938C4DF0F658}"/>
              </a:ext>
            </a:extLst>
          </p:cNvPr>
          <p:cNvSpPr txBox="1">
            <a:spLocks noGrp="1"/>
          </p:cNvSpPr>
          <p:nvPr>
            <p:ph type="body" sz="quarter" idx="14"/>
          </p:nvPr>
        </p:nvSpPr>
        <p:spPr>
          <a:xfrm>
            <a:off x="620184" y="677333"/>
            <a:ext cx="5653616" cy="330200"/>
          </a:xfrm>
          <a:prstGeom prst="rect">
            <a:avLst/>
          </a:prstGeom>
        </p:spPr>
        <p:txBody>
          <a:bodyPr vert="horz" wrap="square" lIns="121920" tIns="60960" rIns="121920" bIns="60960" numCol="1" rtlCol="0" anchor="t" anchorCtr="0" compatLnSpc="1">
            <a:prstTxWarp prst="textNoShape">
              <a:avLst/>
            </a:prstTxWarp>
            <a:noAutofit/>
          </a:bodyPr>
          <a:lstStyle>
            <a:lvl1pPr marL="0" indent="0" algn="l" defTabSz="914377" rtl="0" eaLnBrk="1" latinLnBrk="0" hangingPunct="1">
              <a:lnSpc>
                <a:spcPct val="90000"/>
              </a:lnSpc>
              <a:spcBef>
                <a:spcPts val="1000"/>
              </a:spcBef>
              <a:buClr>
                <a:srgbClr val="C95417"/>
              </a:buClr>
              <a:buFont typeface="Arial" panose="020B0604020202020204" pitchFamily="34" charset="0"/>
              <a:buNone/>
              <a:defRPr sz="1600" b="0" i="0" kern="1200">
                <a:solidFill>
                  <a:srgbClr val="516DB0"/>
                </a:solidFill>
                <a:latin typeface="Poppins" pitchFamily="2" charset="77"/>
                <a:ea typeface="+mn-ea"/>
                <a:cs typeface="Poppins" pitchFamily="2" charset="77"/>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latin typeface="Poppins"/>
                <a:cs typeface="Poppins"/>
              </a:rPr>
              <a:t>Kennissessie natuurvriendelijk isoleren</a:t>
            </a:r>
          </a:p>
          <a:p>
            <a:endParaRPr lang="nl-NL"/>
          </a:p>
        </p:txBody>
      </p:sp>
      <p:sp>
        <p:nvSpPr>
          <p:cNvPr id="8" name="Tijdelijke aanduiding voor tekst 7">
            <a:extLst>
              <a:ext uri="{FF2B5EF4-FFF2-40B4-BE49-F238E27FC236}">
                <a16:creationId xmlns:a16="http://schemas.microsoft.com/office/drawing/2014/main" id="{5575EA7C-A4D8-6C94-4B53-0115104813D9}"/>
              </a:ext>
            </a:extLst>
          </p:cNvPr>
          <p:cNvSpPr>
            <a:spLocks noGrp="1"/>
          </p:cNvSpPr>
          <p:nvPr>
            <p:ph type="body" sz="quarter" idx="13"/>
          </p:nvPr>
        </p:nvSpPr>
        <p:spPr>
          <a:xfrm>
            <a:off x="620184" y="2254988"/>
            <a:ext cx="6026963" cy="3940029"/>
          </a:xfrm>
        </p:spPr>
        <p:txBody>
          <a:bodyPr>
            <a:normAutofit/>
          </a:bodyPr>
          <a:lstStyle/>
          <a:p>
            <a:r>
              <a:rPr lang="nl-NL" sz="2133"/>
              <a:t>Bekijk de </a:t>
            </a:r>
            <a:r>
              <a:rPr lang="nl-NL" sz="2133" b="1"/>
              <a:t>Handleiding Natuurvriendelijk Isoleren</a:t>
            </a:r>
          </a:p>
          <a:p>
            <a:pPr lvl="1"/>
            <a:r>
              <a:rPr lang="nl-NL" sz="2133"/>
              <a:t>Meer informatie over de huismus, gierzwaluw en vleermuis</a:t>
            </a:r>
          </a:p>
          <a:p>
            <a:pPr lvl="1"/>
            <a:r>
              <a:rPr lang="nl-NL" sz="2133"/>
              <a:t>Natuurkalenders toegespitst op deze soorten (als aanvulling op de officiële kalender)</a:t>
            </a:r>
          </a:p>
          <a:p>
            <a:pPr lvl="1"/>
            <a:r>
              <a:rPr lang="nl-NL" sz="2133"/>
              <a:t>Suggesties voor alternatieve verblijfplaatsen</a:t>
            </a:r>
          </a:p>
        </p:txBody>
      </p:sp>
      <p:pic>
        <p:nvPicPr>
          <p:cNvPr id="3" name="Afbeelding 2">
            <a:extLst>
              <a:ext uri="{FF2B5EF4-FFF2-40B4-BE49-F238E27FC236}">
                <a16:creationId xmlns:a16="http://schemas.microsoft.com/office/drawing/2014/main" id="{9C283B92-D4CF-03CC-8F0F-3DEA33A12B43}"/>
              </a:ext>
            </a:extLst>
          </p:cNvPr>
          <p:cNvPicPr>
            <a:picLocks noChangeAspect="1"/>
          </p:cNvPicPr>
          <p:nvPr/>
        </p:nvPicPr>
        <p:blipFill>
          <a:blip r:embed="rId2"/>
          <a:stretch>
            <a:fillRect/>
          </a:stretch>
        </p:blipFill>
        <p:spPr>
          <a:xfrm rot="299647">
            <a:off x="7402430" y="605960"/>
            <a:ext cx="4011372" cy="5646081"/>
          </a:xfrm>
          <a:prstGeom prst="rect">
            <a:avLst/>
          </a:prstGeom>
        </p:spPr>
      </p:pic>
    </p:spTree>
    <p:extLst>
      <p:ext uri="{BB962C8B-B14F-4D97-AF65-F5344CB8AC3E}">
        <p14:creationId xmlns:p14="http://schemas.microsoft.com/office/powerpoint/2010/main" val="4209538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45305C-4543-07D8-B023-2ACC06251E56}"/>
              </a:ext>
            </a:extLst>
          </p:cNvPr>
          <p:cNvSpPr>
            <a:spLocks noGrp="1"/>
          </p:cNvSpPr>
          <p:nvPr>
            <p:ph type="title"/>
          </p:nvPr>
        </p:nvSpPr>
        <p:spPr>
          <a:xfrm>
            <a:off x="745868" y="370704"/>
            <a:ext cx="7124503" cy="1139258"/>
          </a:xfrm>
        </p:spPr>
        <p:txBody>
          <a:bodyPr anchor="ctr">
            <a:normAutofit/>
          </a:bodyPr>
          <a:lstStyle/>
          <a:p>
            <a:r>
              <a:rPr lang="nl-NL" sz="3800">
                <a:latin typeface="Corbel" panose="020B0503020204020204" pitchFamily="34" charset="0"/>
              </a:rPr>
              <a:t>Subsidies en Energieadvies</a:t>
            </a:r>
          </a:p>
        </p:txBody>
      </p:sp>
      <p:sp>
        <p:nvSpPr>
          <p:cNvPr id="3" name="Tijdelijke aanduiding voor tekst 2">
            <a:extLst>
              <a:ext uri="{FF2B5EF4-FFF2-40B4-BE49-F238E27FC236}">
                <a16:creationId xmlns:a16="http://schemas.microsoft.com/office/drawing/2014/main" id="{E0663ACE-57CB-D066-A9CE-979211496EF6}"/>
              </a:ext>
            </a:extLst>
          </p:cNvPr>
          <p:cNvSpPr>
            <a:spLocks noGrp="1"/>
          </p:cNvSpPr>
          <p:nvPr>
            <p:ph type="body" sz="quarter" idx="12"/>
          </p:nvPr>
        </p:nvSpPr>
        <p:spPr>
          <a:xfrm>
            <a:off x="752220" y="1785981"/>
            <a:ext cx="4955019" cy="3929932"/>
          </a:xfrm>
        </p:spPr>
        <p:txBody>
          <a:bodyPr>
            <a:normAutofit/>
          </a:bodyPr>
          <a:lstStyle/>
          <a:p>
            <a:pPr>
              <a:spcAft>
                <a:spcPts val="600"/>
              </a:spcAft>
            </a:pPr>
            <a:r>
              <a:rPr lang="nl-NL" i="1">
                <a:latin typeface="Corbel" panose="020B0503020204020204" pitchFamily="34" charset="0"/>
              </a:rPr>
              <a:t>Bewonersavond Tolbert &amp; Boerakker</a:t>
            </a:r>
          </a:p>
          <a:p>
            <a:pPr>
              <a:spcAft>
                <a:spcPts val="600"/>
              </a:spcAft>
            </a:pPr>
            <a:r>
              <a:rPr lang="nl-NL" i="1">
                <a:latin typeface="Corbel" panose="020B0503020204020204" pitchFamily="34" charset="0"/>
              </a:rPr>
              <a:t>27 november 2024 </a:t>
            </a:r>
          </a:p>
          <a:p>
            <a:pPr>
              <a:spcAft>
                <a:spcPts val="600"/>
              </a:spcAft>
            </a:pPr>
            <a:endParaRPr lang="nl-NL" i="1">
              <a:latin typeface="Corbel" panose="020B0503020204020204" pitchFamily="34" charset="0"/>
            </a:endParaRPr>
          </a:p>
          <a:p>
            <a:pPr>
              <a:spcAft>
                <a:spcPts val="600"/>
              </a:spcAft>
            </a:pPr>
            <a:endParaRPr lang="nl-NL" i="1">
              <a:latin typeface="Corbel" panose="020B0503020204020204" pitchFamily="34" charset="0"/>
            </a:endParaRPr>
          </a:p>
          <a:p>
            <a:pPr>
              <a:spcAft>
                <a:spcPts val="600"/>
              </a:spcAft>
            </a:pPr>
            <a:r>
              <a:rPr lang="nl-NL" i="1">
                <a:latin typeface="Corbel" panose="020B0503020204020204" pitchFamily="34" charset="0"/>
              </a:rPr>
              <a:t>Iris de Haan </a:t>
            </a:r>
          </a:p>
          <a:p>
            <a:pPr>
              <a:spcAft>
                <a:spcPts val="600"/>
              </a:spcAft>
            </a:pPr>
            <a:r>
              <a:rPr lang="nl-NL" i="1">
                <a:latin typeface="Corbel" panose="020B0503020204020204" pitchFamily="34" charset="0"/>
              </a:rPr>
              <a:t>Beleidsmedewerker Warmtetransitie</a:t>
            </a:r>
          </a:p>
        </p:txBody>
      </p:sp>
    </p:spTree>
    <p:extLst>
      <p:ext uri="{BB962C8B-B14F-4D97-AF65-F5344CB8AC3E}">
        <p14:creationId xmlns:p14="http://schemas.microsoft.com/office/powerpoint/2010/main" val="4138185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FCF599-A9F9-3781-FC13-8FC50D54671B}"/>
              </a:ext>
            </a:extLst>
          </p:cNvPr>
          <p:cNvSpPr>
            <a:spLocks noGrp="1"/>
          </p:cNvSpPr>
          <p:nvPr>
            <p:ph type="title"/>
          </p:nvPr>
        </p:nvSpPr>
        <p:spPr/>
        <p:txBody>
          <a:bodyPr>
            <a:normAutofit/>
          </a:bodyPr>
          <a:lstStyle/>
          <a:p>
            <a:r>
              <a:rPr lang="nl-NL" sz="3800" b="1">
                <a:latin typeface="Corbel" panose="020B0503020204020204" pitchFamily="34" charset="0"/>
              </a:rPr>
              <a:t>ISDE subsidie</a:t>
            </a:r>
          </a:p>
        </p:txBody>
      </p:sp>
      <p:sp>
        <p:nvSpPr>
          <p:cNvPr id="3" name="Tijdelijke aanduiding voor tekst 2">
            <a:extLst>
              <a:ext uri="{FF2B5EF4-FFF2-40B4-BE49-F238E27FC236}">
                <a16:creationId xmlns:a16="http://schemas.microsoft.com/office/drawing/2014/main" id="{9B297376-2A8A-9CDA-E487-5AA3FF21ABB0}"/>
              </a:ext>
            </a:extLst>
          </p:cNvPr>
          <p:cNvSpPr>
            <a:spLocks noGrp="1"/>
          </p:cNvSpPr>
          <p:nvPr>
            <p:ph type="body" sz="quarter" idx="11"/>
          </p:nvPr>
        </p:nvSpPr>
        <p:spPr>
          <a:xfrm>
            <a:off x="745867" y="1509961"/>
            <a:ext cx="7428073" cy="4008243"/>
          </a:xfrm>
        </p:spPr>
        <p:txBody>
          <a:bodyPr>
            <a:noAutofit/>
          </a:bodyPr>
          <a:lstStyle/>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effectLst/>
                <a:uLnTx/>
                <a:uFillTx/>
                <a:latin typeface="Corbel"/>
              </a:rPr>
              <a:t>Voor alle inwoners van Nederland met een eigen woning</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effectLst/>
                <a:uLnTx/>
                <a:uFillTx/>
                <a:latin typeface="Corbel"/>
              </a:rPr>
              <a:t>Waarvoor aan te vragen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Isolatiemaatregelen (zoals vloerisolatie, HR++ glas en spouwmuurisolatie)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Warmtepomp </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effectLst/>
                <a:uLnTx/>
                <a:uFillTx/>
                <a:latin typeface="Corbel"/>
              </a:rPr>
              <a:t>Hoeveel subsidie?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Ca. 15% bij één maatregel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Ca. 30% bij twee of meer maatregelen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Afhankelijk van </a:t>
            </a:r>
            <a:r>
              <a:rPr kumimoji="0" lang="nl-NL" sz="2100" b="0" i="0" u="none" strike="noStrike" kern="1200" cap="none" spc="0" normalizeH="0" baseline="0" noProof="0">
                <a:ln>
                  <a:noFill/>
                </a:ln>
                <a:solidFill>
                  <a:srgbClr val="FFFFFF"/>
                </a:solidFill>
                <a:effectLst/>
                <a:uLnTx/>
                <a:uFillTx/>
                <a:latin typeface="Corbel"/>
              </a:rPr>
              <a:t>m²</a:t>
            </a:r>
            <a:r>
              <a:rPr kumimoji="0" lang="nl-NL" sz="2100" b="0" i="0" u="none" strike="noStrike" kern="1200" cap="none" spc="0" normalizeH="0" baseline="0" noProof="0">
                <a:ln>
                  <a:noFill/>
                </a:ln>
                <a:solidFill>
                  <a:schemeClr val="bg1"/>
                </a:solidFill>
                <a:effectLst/>
                <a:uLnTx/>
                <a:uFillTx/>
                <a:latin typeface="Corbel"/>
              </a:rPr>
              <a:t> isolatie of vermogen en </a:t>
            </a:r>
            <a:br>
              <a:rPr kumimoji="0" lang="nl-NL" sz="2100" b="0" i="0" u="none" strike="noStrike" kern="1200" cap="none" spc="0" normalizeH="0" baseline="0" noProof="0">
                <a:ln>
                  <a:noFill/>
                </a:ln>
                <a:solidFill>
                  <a:schemeClr val="bg1"/>
                </a:solidFill>
                <a:effectLst/>
                <a:uLnTx/>
                <a:uFillTx/>
                <a:latin typeface="Corbel"/>
              </a:rPr>
            </a:br>
            <a:r>
              <a:rPr kumimoji="0" lang="nl-NL" sz="2100" b="0" i="0" u="none" strike="noStrike" kern="1200" cap="none" spc="0" normalizeH="0" baseline="0" noProof="0">
                <a:ln>
                  <a:noFill/>
                </a:ln>
                <a:solidFill>
                  <a:schemeClr val="bg1"/>
                </a:solidFill>
                <a:effectLst/>
                <a:uLnTx/>
                <a:uFillTx/>
                <a:latin typeface="Corbel"/>
              </a:rPr>
              <a:t>type warmtepomp </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effectLst/>
                <a:uLnTx/>
                <a:uFillTx/>
                <a:latin typeface="Corbel"/>
              </a:rPr>
              <a:t>Waar aanvragen?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Via de website van RVO</a:t>
            </a:r>
            <a:br>
              <a:rPr kumimoji="0" lang="nl-NL" sz="2100" b="0" i="0" u="none" strike="noStrike" kern="1200" cap="none" spc="0" normalizeH="0" baseline="0" noProof="0">
                <a:ln>
                  <a:noFill/>
                </a:ln>
                <a:solidFill>
                  <a:schemeClr val="bg1"/>
                </a:solidFill>
                <a:effectLst/>
                <a:uLnTx/>
                <a:uFillTx/>
                <a:latin typeface="Corbel"/>
              </a:rPr>
            </a:br>
            <a:r>
              <a:rPr kumimoji="0" lang="nl-NL" sz="2100" b="0" i="0" u="none" strike="noStrike" kern="1200" cap="none" spc="0" normalizeH="0" baseline="0" noProof="0">
                <a:ln>
                  <a:noFill/>
                </a:ln>
                <a:solidFill>
                  <a:schemeClr val="bg1"/>
                </a:solidFill>
                <a:effectLst/>
                <a:uLnTx/>
                <a:uFillTx/>
                <a:latin typeface="Corbel"/>
                <a:hlinkClick r:id="rId2">
                  <a:extLst>
                    <a:ext uri="{A12FA001-AC4F-418D-AE19-62706E023703}">
                      <ahyp:hlinkClr xmlns:ahyp="http://schemas.microsoft.com/office/drawing/2018/hyperlinkcolor" val="tx"/>
                    </a:ext>
                  </a:extLst>
                </a:hlinkClick>
              </a:rPr>
              <a:t>https://www.rvo.nl/subsidies-financiering/isde</a:t>
            </a:r>
            <a:r>
              <a:rPr kumimoji="0" lang="nl-NL" sz="2100" b="0" i="0" u="none" strike="noStrike" kern="1200" cap="none" spc="0" normalizeH="0" baseline="0" noProof="0">
                <a:ln>
                  <a:noFill/>
                </a:ln>
                <a:solidFill>
                  <a:schemeClr val="bg1"/>
                </a:solidFill>
                <a:effectLst/>
                <a:uLnTx/>
                <a:uFillTx/>
                <a:latin typeface="Corbel"/>
              </a:rPr>
              <a:t>  </a:t>
            </a:r>
          </a:p>
          <a:p>
            <a:endParaRPr lang="nl-NL"/>
          </a:p>
        </p:txBody>
      </p:sp>
    </p:spTree>
    <p:extLst>
      <p:ext uri="{BB962C8B-B14F-4D97-AF65-F5344CB8AC3E}">
        <p14:creationId xmlns:p14="http://schemas.microsoft.com/office/powerpoint/2010/main" val="484794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5B01A-E0AB-3191-FAD5-51BEF93B02EC}"/>
            </a:ext>
          </a:extLst>
        </p:cNvPr>
        <p:cNvGrpSpPr/>
        <p:nvPr/>
      </p:nvGrpSpPr>
      <p:grpSpPr>
        <a:xfrm>
          <a:off x="0" y="0"/>
          <a:ext cx="0" cy="0"/>
          <a:chOff x="0" y="0"/>
          <a:chExt cx="0" cy="0"/>
        </a:xfrm>
      </p:grpSpPr>
      <p:pic>
        <p:nvPicPr>
          <p:cNvPr id="8" name="Tijdelijke aanduiding voor afbeelding 7" descr="Afbeelding met persoon, nagel, vinger, overdekt&#10;&#10;Automatisch gegenereerde beschrijving">
            <a:extLst>
              <a:ext uri="{FF2B5EF4-FFF2-40B4-BE49-F238E27FC236}">
                <a16:creationId xmlns:a16="http://schemas.microsoft.com/office/drawing/2014/main" id="{9576FC42-C6F5-D068-AE2D-A6C6DEC2C7D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6017" r="16017"/>
          <a:stretch/>
        </p:blipFill>
        <p:spPr>
          <a:xfrm>
            <a:off x="7040070" y="-2"/>
            <a:ext cx="6003994" cy="5987334"/>
          </a:xfrm>
        </p:spPr>
      </p:pic>
      <p:sp>
        <p:nvSpPr>
          <p:cNvPr id="2" name="Titel 1">
            <a:extLst>
              <a:ext uri="{FF2B5EF4-FFF2-40B4-BE49-F238E27FC236}">
                <a16:creationId xmlns:a16="http://schemas.microsoft.com/office/drawing/2014/main" id="{C3AF09DC-45C6-C168-24E1-0A2806CF0E88}"/>
              </a:ext>
            </a:extLst>
          </p:cNvPr>
          <p:cNvSpPr>
            <a:spLocks noGrp="1"/>
          </p:cNvSpPr>
          <p:nvPr>
            <p:ph type="title"/>
          </p:nvPr>
        </p:nvSpPr>
        <p:spPr>
          <a:xfrm>
            <a:off x="745867" y="370704"/>
            <a:ext cx="6707556" cy="1139258"/>
          </a:xfrm>
        </p:spPr>
        <p:txBody>
          <a:bodyPr>
            <a:noAutofit/>
          </a:bodyPr>
          <a:lstStyle/>
          <a:p>
            <a:r>
              <a:rPr lang="nl-NL" sz="3800" b="1">
                <a:latin typeface="Corbel" panose="020B0503020204020204" pitchFamily="34" charset="0"/>
              </a:rPr>
              <a:t>Isolatieaanpak Groningen en Noord-Drenthe - Maatregel 29</a:t>
            </a:r>
          </a:p>
        </p:txBody>
      </p:sp>
      <p:sp>
        <p:nvSpPr>
          <p:cNvPr id="3" name="Tijdelijke aanduiding voor tekst 2">
            <a:extLst>
              <a:ext uri="{FF2B5EF4-FFF2-40B4-BE49-F238E27FC236}">
                <a16:creationId xmlns:a16="http://schemas.microsoft.com/office/drawing/2014/main" id="{FDD5F343-378E-5565-7390-252369CF1F0C}"/>
              </a:ext>
            </a:extLst>
          </p:cNvPr>
          <p:cNvSpPr>
            <a:spLocks noGrp="1"/>
          </p:cNvSpPr>
          <p:nvPr>
            <p:ph type="body" sz="quarter" idx="10"/>
          </p:nvPr>
        </p:nvSpPr>
        <p:spPr>
          <a:xfrm>
            <a:off x="393326" y="1509962"/>
            <a:ext cx="6646743" cy="4759080"/>
          </a:xfrm>
        </p:spPr>
        <p:txBody>
          <a:bodyPr vert="horz" lIns="91440" tIns="45720" rIns="91440" bIns="45720" numCol="1" rtlCol="0" anchor="t">
            <a:noAutofit/>
          </a:bodyPr>
          <a:lstStyle/>
          <a:p>
            <a:pPr lvl="1"/>
            <a:r>
              <a:rPr lang="nl-NL">
                <a:solidFill>
                  <a:schemeClr val="bg1"/>
                </a:solidFill>
                <a:latin typeface="Corbel" panose="020B0503020204020204" pitchFamily="34" charset="0"/>
              </a:rPr>
              <a:t>Subsidie vanuit compensatie Rijk (Nij </a:t>
            </a:r>
            <a:r>
              <a:rPr lang="nl-NL" err="1">
                <a:solidFill>
                  <a:schemeClr val="bg1"/>
                </a:solidFill>
                <a:latin typeface="Corbel" panose="020B0503020204020204" pitchFamily="34" charset="0"/>
              </a:rPr>
              <a:t>Begun</a:t>
            </a:r>
            <a:r>
              <a:rPr lang="nl-NL">
                <a:solidFill>
                  <a:schemeClr val="bg1"/>
                </a:solidFill>
                <a:latin typeface="Corbel" panose="020B0503020204020204" pitchFamily="34" charset="0"/>
              </a:rPr>
              <a:t>) </a:t>
            </a:r>
          </a:p>
          <a:p>
            <a:pPr lvl="1"/>
            <a:r>
              <a:rPr lang="nl-NL">
                <a:solidFill>
                  <a:schemeClr val="bg1"/>
                </a:solidFill>
                <a:latin typeface="Corbel" panose="020B0503020204020204" pitchFamily="34" charset="0"/>
              </a:rPr>
              <a:t>Beschikbaar in de loop van 2025 (t/m 2034)</a:t>
            </a:r>
          </a:p>
          <a:p>
            <a:pPr lvl="1"/>
            <a:r>
              <a:rPr lang="nl-NL">
                <a:solidFill>
                  <a:schemeClr val="bg1"/>
                </a:solidFill>
                <a:latin typeface="Corbel" panose="020B0503020204020204" pitchFamily="34" charset="0"/>
              </a:rPr>
              <a:t>Woning isoleren tot de standaard </a:t>
            </a:r>
          </a:p>
          <a:p>
            <a:pPr lvl="2"/>
            <a:r>
              <a:rPr lang="nl-NL" sz="1800">
                <a:solidFill>
                  <a:schemeClr val="bg1"/>
                </a:solidFill>
                <a:latin typeface="Corbel" panose="020B0503020204020204" pitchFamily="34" charset="0"/>
              </a:rPr>
              <a:t>Geschikt voor aardgasvrij op termijn </a:t>
            </a:r>
          </a:p>
          <a:p>
            <a:pPr lvl="1"/>
            <a:r>
              <a:rPr lang="nl-NL">
                <a:solidFill>
                  <a:schemeClr val="bg1"/>
                </a:solidFill>
                <a:latin typeface="Corbel" panose="020B0503020204020204" pitchFamily="34" charset="0"/>
              </a:rPr>
              <a:t>50% subsidie op totale investering tot een maximum van € 20.000,- </a:t>
            </a:r>
          </a:p>
          <a:p>
            <a:pPr lvl="1"/>
            <a:r>
              <a:rPr lang="nl-NL">
                <a:solidFill>
                  <a:schemeClr val="bg1"/>
                </a:solidFill>
                <a:latin typeface="Corbel" panose="020B0503020204020204" pitchFamily="34" charset="0"/>
              </a:rPr>
              <a:t>100% subsidie, tot een maximum van € 40.000,-  wanneer het inkomen lager dan 140% van het sociaal minimum:</a:t>
            </a:r>
          </a:p>
          <a:p>
            <a:pPr lvl="2"/>
            <a:r>
              <a:rPr lang="nl-NL" sz="1800">
                <a:solidFill>
                  <a:schemeClr val="bg1"/>
                </a:solidFill>
                <a:latin typeface="Corbel" panose="020B0503020204020204" pitchFamily="34" charset="0"/>
              </a:rPr>
              <a:t>€ 2.113,23 bruto maandinkomen (alleenstaanden) </a:t>
            </a:r>
          </a:p>
          <a:p>
            <a:pPr lvl="2"/>
            <a:r>
              <a:rPr lang="nl-NL" sz="1800">
                <a:solidFill>
                  <a:schemeClr val="bg1"/>
                </a:solidFill>
                <a:latin typeface="Corbel" panose="020B0503020204020204" pitchFamily="34" charset="0"/>
              </a:rPr>
              <a:t>€ 2.987,15 bruto maandinkomen </a:t>
            </a:r>
          </a:p>
          <a:p>
            <a:pPr lvl="3"/>
            <a:r>
              <a:rPr lang="nl-NL" sz="1800">
                <a:solidFill>
                  <a:schemeClr val="bg1"/>
                </a:solidFill>
                <a:latin typeface="Corbel" panose="020B0503020204020204" pitchFamily="34" charset="0"/>
              </a:rPr>
              <a:t>(</a:t>
            </a:r>
            <a:r>
              <a:rPr lang="nl-NL" sz="1800" err="1">
                <a:solidFill>
                  <a:schemeClr val="bg1"/>
                </a:solidFill>
                <a:latin typeface="Corbel" panose="020B0503020204020204" pitchFamily="34" charset="0"/>
              </a:rPr>
              <a:t>meerpersoons</a:t>
            </a:r>
            <a:r>
              <a:rPr lang="nl-NL" sz="1800">
                <a:solidFill>
                  <a:schemeClr val="bg1"/>
                </a:solidFill>
                <a:latin typeface="Corbel" panose="020B0503020204020204" pitchFamily="34" charset="0"/>
              </a:rPr>
              <a:t> huishouden)</a:t>
            </a:r>
          </a:p>
          <a:p>
            <a:pPr lvl="1"/>
            <a:r>
              <a:rPr lang="nl-NL">
                <a:solidFill>
                  <a:schemeClr val="bg1"/>
                </a:solidFill>
                <a:latin typeface="Corbel" panose="020B0503020204020204" pitchFamily="34" charset="0"/>
              </a:rPr>
              <a:t>Subsidie is straks inclusief ISDE-subsidie, u doet één aanvraag</a:t>
            </a:r>
          </a:p>
          <a:p>
            <a:pPr lvl="1"/>
            <a:r>
              <a:rPr lang="nl-NL">
                <a:solidFill>
                  <a:schemeClr val="bg1"/>
                </a:solidFill>
                <a:latin typeface="Corbel" panose="020B0503020204020204" pitchFamily="34" charset="0"/>
              </a:rPr>
              <a:t>Verdere voorwaarden en aanvraagprocedure worden binnenkort bekend gemaakt, zie ook </a:t>
            </a:r>
            <a:r>
              <a:rPr lang="nl-NL">
                <a:solidFill>
                  <a:schemeClr val="bg1"/>
                </a:solidFill>
                <a:latin typeface="Corbel" panose="020B0503020204020204" pitchFamily="34" charset="0"/>
                <a:hlinkClick r:id="rId3">
                  <a:extLst>
                    <a:ext uri="{A12FA001-AC4F-418D-AE19-62706E023703}">
                      <ahyp:hlinkClr xmlns:ahyp="http://schemas.microsoft.com/office/drawing/2018/hyperlinkcolor" val="tx"/>
                    </a:ext>
                  </a:extLst>
                </a:hlinkClick>
              </a:rPr>
              <a:t>https://www.nijbegun.nl/themas/isolatieaanpak/</a:t>
            </a:r>
            <a:r>
              <a:rPr lang="nl-NL">
                <a:solidFill>
                  <a:schemeClr val="bg1"/>
                </a:solidFill>
                <a:latin typeface="Corbel" panose="020B0503020204020204" pitchFamily="34" charset="0"/>
              </a:rPr>
              <a:t> </a:t>
            </a:r>
          </a:p>
          <a:p>
            <a:pPr marL="266700" indent="-266700"/>
            <a:endParaRPr lang="nl-NL" sz="1800">
              <a:latin typeface="Corbel" panose="020B0503020204020204" pitchFamily="34" charset="0"/>
            </a:endParaRPr>
          </a:p>
        </p:txBody>
      </p:sp>
      <p:sp>
        <p:nvSpPr>
          <p:cNvPr id="14" name="Vrije vorm: vorm 13">
            <a:extLst>
              <a:ext uri="{FF2B5EF4-FFF2-40B4-BE49-F238E27FC236}">
                <a16:creationId xmlns:a16="http://schemas.microsoft.com/office/drawing/2014/main" id="{2B74D75F-432F-E6D0-F5E3-8C48B0EA69D3}"/>
              </a:ext>
            </a:extLst>
          </p:cNvPr>
          <p:cNvSpPr/>
          <p:nvPr/>
        </p:nvSpPr>
        <p:spPr>
          <a:xfrm>
            <a:off x="9617077" y="0"/>
            <a:ext cx="4102781" cy="5987332"/>
          </a:xfrm>
          <a:custGeom>
            <a:avLst/>
            <a:gdLst>
              <a:gd name="connsiteX0" fmla="*/ 3429000 w 4102781"/>
              <a:gd name="connsiteY0" fmla="*/ 0 h 5987332"/>
              <a:gd name="connsiteX1" fmla="*/ 4102781 w 4102781"/>
              <a:gd name="connsiteY1" fmla="*/ 0 h 5987332"/>
              <a:gd name="connsiteX2" fmla="*/ 4102781 w 4102781"/>
              <a:gd name="connsiteY2" fmla="*/ 5987332 h 5987332"/>
              <a:gd name="connsiteX3" fmla="*/ 2558331 w 4102781"/>
              <a:gd name="connsiteY3" fmla="*/ 5987332 h 5987332"/>
              <a:gd name="connsiteX4" fmla="*/ 0 w 4102781"/>
              <a:gd name="connsiteY4" fmla="*/ 3429001 h 5987332"/>
              <a:gd name="connsiteX5" fmla="*/ 3429000 w 4102781"/>
              <a:gd name="connsiteY5" fmla="*/ 0 h 59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2781" h="5987332">
                <a:moveTo>
                  <a:pt x="3429000" y="0"/>
                </a:moveTo>
                <a:lnTo>
                  <a:pt x="4102781" y="0"/>
                </a:lnTo>
                <a:lnTo>
                  <a:pt x="4102781" y="5987332"/>
                </a:lnTo>
                <a:lnTo>
                  <a:pt x="2558331" y="5987332"/>
                </a:lnTo>
                <a:lnTo>
                  <a:pt x="0" y="3429001"/>
                </a:lnTo>
                <a:lnTo>
                  <a:pt x="3429000" y="0"/>
                </a:lnTo>
                <a:close/>
              </a:path>
            </a:pathLst>
          </a:custGeom>
          <a:solidFill>
            <a:srgbClr val="00B05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Tree>
    <p:extLst>
      <p:ext uri="{BB962C8B-B14F-4D97-AF65-F5344CB8AC3E}">
        <p14:creationId xmlns:p14="http://schemas.microsoft.com/office/powerpoint/2010/main" val="3879331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5B01A-E0AB-3191-FAD5-51BEF93B02EC}"/>
            </a:ext>
          </a:extLst>
        </p:cNvPr>
        <p:cNvGrpSpPr/>
        <p:nvPr/>
      </p:nvGrpSpPr>
      <p:grpSpPr>
        <a:xfrm>
          <a:off x="0" y="0"/>
          <a:ext cx="0" cy="0"/>
          <a:chOff x="0" y="0"/>
          <a:chExt cx="0" cy="0"/>
        </a:xfrm>
      </p:grpSpPr>
      <p:pic>
        <p:nvPicPr>
          <p:cNvPr id="8" name="Tijdelijke aanduiding voor afbeelding 7" descr="Afbeelding met persoon, nagel, vinger, overdekt&#10;&#10;Automatisch gegenereerde beschrijving">
            <a:extLst>
              <a:ext uri="{FF2B5EF4-FFF2-40B4-BE49-F238E27FC236}">
                <a16:creationId xmlns:a16="http://schemas.microsoft.com/office/drawing/2014/main" id="{9576FC42-C6F5-D068-AE2D-A6C6DEC2C7D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6017" r="16017"/>
          <a:stretch/>
        </p:blipFill>
        <p:spPr>
          <a:xfrm>
            <a:off x="7040070" y="-2"/>
            <a:ext cx="6003994" cy="5987334"/>
          </a:xfrm>
        </p:spPr>
      </p:pic>
      <p:sp>
        <p:nvSpPr>
          <p:cNvPr id="2" name="Titel 1">
            <a:extLst>
              <a:ext uri="{FF2B5EF4-FFF2-40B4-BE49-F238E27FC236}">
                <a16:creationId xmlns:a16="http://schemas.microsoft.com/office/drawing/2014/main" id="{C3AF09DC-45C6-C168-24E1-0A2806CF0E88}"/>
              </a:ext>
            </a:extLst>
          </p:cNvPr>
          <p:cNvSpPr>
            <a:spLocks noGrp="1"/>
          </p:cNvSpPr>
          <p:nvPr>
            <p:ph type="title"/>
          </p:nvPr>
        </p:nvSpPr>
        <p:spPr>
          <a:xfrm>
            <a:off x="468086" y="370704"/>
            <a:ext cx="7881257" cy="1139258"/>
          </a:xfrm>
        </p:spPr>
        <p:txBody>
          <a:bodyPr>
            <a:noAutofit/>
          </a:bodyPr>
          <a:lstStyle/>
          <a:p>
            <a:r>
              <a:rPr lang="nl-NL" sz="3800" b="1">
                <a:latin typeface="Corbel" panose="020B0503020204020204" pitchFamily="34" charset="0"/>
              </a:rPr>
              <a:t>Waardevermeerderingsregeling</a:t>
            </a:r>
          </a:p>
        </p:txBody>
      </p:sp>
      <p:sp>
        <p:nvSpPr>
          <p:cNvPr id="3" name="Tijdelijke aanduiding voor tekst 2">
            <a:extLst>
              <a:ext uri="{FF2B5EF4-FFF2-40B4-BE49-F238E27FC236}">
                <a16:creationId xmlns:a16="http://schemas.microsoft.com/office/drawing/2014/main" id="{FDD5F343-378E-5565-7390-252369CF1F0C}"/>
              </a:ext>
            </a:extLst>
          </p:cNvPr>
          <p:cNvSpPr>
            <a:spLocks noGrp="1"/>
          </p:cNvSpPr>
          <p:nvPr>
            <p:ph type="body" sz="quarter" idx="10"/>
          </p:nvPr>
        </p:nvSpPr>
        <p:spPr>
          <a:xfrm>
            <a:off x="112000" y="1265692"/>
            <a:ext cx="6294203" cy="4965910"/>
          </a:xfrm>
        </p:spPr>
        <p:txBody>
          <a:bodyPr vert="horz" lIns="91440" tIns="45720" rIns="91440" bIns="45720" numCol="1" rtlCol="0" anchor="t">
            <a:normAutofit/>
          </a:bodyPr>
          <a:lstStyle/>
          <a:p>
            <a:pPr lvl="1"/>
            <a:r>
              <a:rPr lang="nl-NL" sz="2100">
                <a:solidFill>
                  <a:schemeClr val="bg1"/>
                </a:solidFill>
                <a:latin typeface="Corbel" panose="020B0503020204020204" pitchFamily="34" charset="0"/>
              </a:rPr>
              <a:t>Maximaal € 4.000,- voor verduurzamingsmaatregelen</a:t>
            </a:r>
          </a:p>
          <a:p>
            <a:pPr lvl="1"/>
            <a:r>
              <a:rPr lang="nl-NL" sz="2100">
                <a:solidFill>
                  <a:schemeClr val="bg1"/>
                </a:solidFill>
                <a:latin typeface="Corbel" panose="020B0503020204020204" pitchFamily="34" charset="0"/>
              </a:rPr>
              <a:t>Volledige financiering (tot maximaal € 4.000,-)</a:t>
            </a:r>
          </a:p>
          <a:p>
            <a:pPr lvl="1"/>
            <a:r>
              <a:rPr lang="nl-NL" sz="2100">
                <a:solidFill>
                  <a:schemeClr val="bg1"/>
                </a:solidFill>
                <a:latin typeface="Corbel" panose="020B0503020204020204" pitchFamily="34" charset="0"/>
              </a:rPr>
              <a:t>Wordt alleen toegekend aan woningeigenaren waarvan de woning minimaal 1.000,- erkende bevingsschade heeft (bijvoorbeeld de vaste vergoeding)</a:t>
            </a:r>
          </a:p>
          <a:p>
            <a:pPr lvl="1"/>
            <a:r>
              <a:rPr lang="nl-NL" sz="2100">
                <a:solidFill>
                  <a:schemeClr val="bg1"/>
                </a:solidFill>
                <a:latin typeface="Corbel" panose="020B0503020204020204" pitchFamily="34" charset="0"/>
              </a:rPr>
              <a:t>Loopt nog tot en met 31 januari 2025</a:t>
            </a:r>
          </a:p>
          <a:p>
            <a:pPr lvl="1"/>
            <a:r>
              <a:rPr lang="nl-NL" sz="2100">
                <a:solidFill>
                  <a:schemeClr val="bg1"/>
                </a:solidFill>
                <a:latin typeface="Corbel" panose="020B0503020204020204" pitchFamily="34" charset="0"/>
              </a:rPr>
              <a:t>Meer informatie via: </a:t>
            </a:r>
            <a:r>
              <a:rPr lang="nl-NL" sz="2100">
                <a:solidFill>
                  <a:schemeClr val="bg2"/>
                </a:solidFill>
                <a:latin typeface="Corbel" panose="020B0503020204020204" pitchFamily="34" charset="0"/>
                <a:hlinkClick r:id="rId3">
                  <a:extLst>
                    <a:ext uri="{A12FA001-AC4F-418D-AE19-62706E023703}">
                      <ahyp:hlinkClr xmlns:ahyp="http://schemas.microsoft.com/office/drawing/2018/hyperlinkcolor" val="tx"/>
                    </a:ext>
                  </a:extLst>
                </a:hlinkClick>
              </a:rPr>
              <a:t>https://www.snn.nl/subsidies-voor-particulieren/subsidie-waardevermeerdering</a:t>
            </a:r>
            <a:r>
              <a:rPr lang="nl-NL" sz="2100">
                <a:solidFill>
                  <a:schemeClr val="bg2"/>
                </a:solidFill>
                <a:latin typeface="Corbel" panose="020B0503020204020204" pitchFamily="34" charset="0"/>
              </a:rPr>
              <a:t> </a:t>
            </a:r>
          </a:p>
        </p:txBody>
      </p:sp>
      <p:sp>
        <p:nvSpPr>
          <p:cNvPr id="14" name="Vrije vorm: vorm 13">
            <a:extLst>
              <a:ext uri="{FF2B5EF4-FFF2-40B4-BE49-F238E27FC236}">
                <a16:creationId xmlns:a16="http://schemas.microsoft.com/office/drawing/2014/main" id="{2B74D75F-432F-E6D0-F5E3-8C48B0EA69D3}"/>
              </a:ext>
            </a:extLst>
          </p:cNvPr>
          <p:cNvSpPr/>
          <p:nvPr/>
        </p:nvSpPr>
        <p:spPr>
          <a:xfrm>
            <a:off x="9617077" y="0"/>
            <a:ext cx="4102781" cy="5987332"/>
          </a:xfrm>
          <a:custGeom>
            <a:avLst/>
            <a:gdLst>
              <a:gd name="connsiteX0" fmla="*/ 3429000 w 4102781"/>
              <a:gd name="connsiteY0" fmla="*/ 0 h 5987332"/>
              <a:gd name="connsiteX1" fmla="*/ 4102781 w 4102781"/>
              <a:gd name="connsiteY1" fmla="*/ 0 h 5987332"/>
              <a:gd name="connsiteX2" fmla="*/ 4102781 w 4102781"/>
              <a:gd name="connsiteY2" fmla="*/ 5987332 h 5987332"/>
              <a:gd name="connsiteX3" fmla="*/ 2558331 w 4102781"/>
              <a:gd name="connsiteY3" fmla="*/ 5987332 h 5987332"/>
              <a:gd name="connsiteX4" fmla="*/ 0 w 4102781"/>
              <a:gd name="connsiteY4" fmla="*/ 3429001 h 5987332"/>
              <a:gd name="connsiteX5" fmla="*/ 3429000 w 4102781"/>
              <a:gd name="connsiteY5" fmla="*/ 0 h 59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2781" h="5987332">
                <a:moveTo>
                  <a:pt x="3429000" y="0"/>
                </a:moveTo>
                <a:lnTo>
                  <a:pt x="4102781" y="0"/>
                </a:lnTo>
                <a:lnTo>
                  <a:pt x="4102781" y="5987332"/>
                </a:lnTo>
                <a:lnTo>
                  <a:pt x="2558331" y="5987332"/>
                </a:lnTo>
                <a:lnTo>
                  <a:pt x="0" y="3429001"/>
                </a:lnTo>
                <a:lnTo>
                  <a:pt x="3429000" y="0"/>
                </a:lnTo>
                <a:close/>
              </a:path>
            </a:pathLst>
          </a:custGeom>
          <a:solidFill>
            <a:srgbClr val="92D05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Tree>
    <p:extLst>
      <p:ext uri="{BB962C8B-B14F-4D97-AF65-F5344CB8AC3E}">
        <p14:creationId xmlns:p14="http://schemas.microsoft.com/office/powerpoint/2010/main" val="2627003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descr="Afbeelding met buitenshuis, wolk, hemel, gebouw&#10;&#10;Automatisch gegenereerde beschrijving">
            <a:extLst>
              <a:ext uri="{FF2B5EF4-FFF2-40B4-BE49-F238E27FC236}">
                <a16:creationId xmlns:a16="http://schemas.microsoft.com/office/drawing/2014/main" id="{43D8D137-3C5D-B106-DF60-CC12E1EF33C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6110" r="16110"/>
          <a:stretch/>
        </p:blipFill>
        <p:spPr>
          <a:xfrm>
            <a:off x="6910598" y="-2"/>
            <a:ext cx="5283802" cy="5987334"/>
          </a:xfrm>
        </p:spPr>
      </p:pic>
      <p:sp>
        <p:nvSpPr>
          <p:cNvPr id="2" name="Titel 1">
            <a:extLst>
              <a:ext uri="{FF2B5EF4-FFF2-40B4-BE49-F238E27FC236}">
                <a16:creationId xmlns:a16="http://schemas.microsoft.com/office/drawing/2014/main" id="{9454BFB6-E7D0-6B6D-C179-BE3F96C44163}"/>
              </a:ext>
            </a:extLst>
          </p:cNvPr>
          <p:cNvSpPr>
            <a:spLocks noGrp="1"/>
          </p:cNvSpPr>
          <p:nvPr>
            <p:ph type="title"/>
          </p:nvPr>
        </p:nvSpPr>
        <p:spPr>
          <a:xfrm>
            <a:off x="514630" y="371475"/>
            <a:ext cx="6395967" cy="1138238"/>
          </a:xfrm>
        </p:spPr>
        <p:txBody>
          <a:bodyPr>
            <a:normAutofit/>
          </a:bodyPr>
          <a:lstStyle/>
          <a:p>
            <a:r>
              <a:rPr lang="nl-NL" sz="3800" b="1">
                <a:latin typeface="Corbel" panose="020B0503020204020204" pitchFamily="34" charset="0"/>
              </a:rPr>
              <a:t>Subsidie voor groene daken</a:t>
            </a:r>
          </a:p>
        </p:txBody>
      </p:sp>
      <p:sp>
        <p:nvSpPr>
          <p:cNvPr id="3" name="Tijdelijke aanduiding voor tekst 2">
            <a:extLst>
              <a:ext uri="{FF2B5EF4-FFF2-40B4-BE49-F238E27FC236}">
                <a16:creationId xmlns:a16="http://schemas.microsoft.com/office/drawing/2014/main" id="{1A0D52C3-7B3C-D48B-A3A0-23D034213964}"/>
              </a:ext>
            </a:extLst>
          </p:cNvPr>
          <p:cNvSpPr>
            <a:spLocks noGrp="1"/>
          </p:cNvSpPr>
          <p:nvPr>
            <p:ph type="body" sz="quarter" idx="10"/>
          </p:nvPr>
        </p:nvSpPr>
        <p:spPr>
          <a:xfrm>
            <a:off x="514629" y="1461293"/>
            <a:ext cx="5732420" cy="3935413"/>
          </a:xfrm>
        </p:spPr>
        <p:txBody>
          <a:bodyPr vert="horz" lIns="91440" tIns="45720" rIns="91440" bIns="45720" numCol="1" rtlCol="0" anchor="t">
            <a:normAutofit/>
          </a:bodyPr>
          <a:lstStyle/>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solidFill>
                  <a:schemeClr val="bg1"/>
                </a:solidFill>
                <a:effectLst/>
                <a:uLnTx/>
                <a:uFillTx/>
                <a:latin typeface="Corbel"/>
              </a:rPr>
              <a:t>Subsidie op groene daken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Plat of hellend dak </a:t>
            </a:r>
          </a:p>
          <a:p>
            <a:pPr marL="715963" marR="0" lvl="2" indent="-358775" algn="l" defTabSz="914400" rtl="0" eaLnBrk="1" fontAlgn="auto" latinLnBrk="0" hangingPunct="1">
              <a:lnSpc>
                <a:spcPct val="100000"/>
              </a:lnSpc>
              <a:spcBef>
                <a:spcPts val="0"/>
              </a:spcBef>
              <a:spcAft>
                <a:spcPts val="0"/>
              </a:spcAft>
              <a:buClrTx/>
              <a:buSzTx/>
              <a:buFont typeface="Corbel" panose="020B0503020204020204" pitchFamily="34" charset="0"/>
              <a:buChar char="-"/>
              <a:tabLst/>
              <a:defRPr/>
            </a:pPr>
            <a:r>
              <a:rPr kumimoji="0" lang="nl-NL" sz="2100" b="0" i="0" u="none" strike="noStrike" kern="1200" cap="none" spc="0" normalizeH="0" baseline="0" noProof="0">
                <a:ln>
                  <a:noFill/>
                </a:ln>
                <a:solidFill>
                  <a:schemeClr val="bg1"/>
                </a:solidFill>
                <a:effectLst/>
                <a:uLnTx/>
                <a:uFillTx/>
                <a:latin typeface="Corbel"/>
              </a:rPr>
              <a:t>Bedekt met bijvoorbeeld </a:t>
            </a:r>
            <a:r>
              <a:rPr kumimoji="0" lang="nl-NL" sz="2100" b="0" i="0" u="none" strike="noStrike" kern="1200" cap="none" spc="0" normalizeH="0" baseline="0" noProof="0" err="1">
                <a:ln>
                  <a:noFill/>
                </a:ln>
                <a:solidFill>
                  <a:schemeClr val="bg1"/>
                </a:solidFill>
                <a:effectLst/>
                <a:uLnTx/>
                <a:uFillTx/>
                <a:latin typeface="Corbel"/>
              </a:rPr>
              <a:t>sedumplanten</a:t>
            </a:r>
            <a:r>
              <a:rPr kumimoji="0" lang="nl-NL" sz="2100" b="0" i="0" u="none" strike="noStrike" kern="1200" cap="none" spc="0" normalizeH="0" baseline="0" noProof="0">
                <a:ln>
                  <a:noFill/>
                </a:ln>
                <a:solidFill>
                  <a:schemeClr val="bg1"/>
                </a:solidFill>
                <a:effectLst/>
                <a:uLnTx/>
                <a:uFillTx/>
                <a:latin typeface="Corbel"/>
              </a:rPr>
              <a:t>, kruiden of grassen</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solidFill>
                  <a:schemeClr val="bg1"/>
                </a:solidFill>
                <a:effectLst/>
                <a:uLnTx/>
                <a:uFillTx/>
                <a:latin typeface="Corbel"/>
              </a:rPr>
              <a:t>Beschikbaar voor woningeigenaren </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solidFill>
                  <a:schemeClr val="bg1"/>
                </a:solidFill>
                <a:effectLst/>
                <a:uLnTx/>
                <a:uFillTx/>
                <a:latin typeface="Corbel"/>
              </a:rPr>
              <a:t>Minimaal 5 </a:t>
            </a:r>
            <a:r>
              <a:rPr kumimoji="0" lang="nl-NL" sz="2100" b="0" i="0" u="none" strike="noStrike" kern="1200" cap="none" spc="0" normalizeH="0" baseline="0" noProof="0">
                <a:ln>
                  <a:noFill/>
                </a:ln>
                <a:solidFill>
                  <a:srgbClr val="FFFFFF"/>
                </a:solidFill>
                <a:effectLst/>
                <a:uLnTx/>
                <a:uFillTx/>
                <a:latin typeface="Corbel"/>
              </a:rPr>
              <a:t>m²</a:t>
            </a:r>
            <a:r>
              <a:rPr kumimoji="0" lang="nl-NL" sz="2100" b="0" i="0" u="none" strike="noStrike" kern="1200" cap="none" spc="0" normalizeH="0" baseline="0" noProof="0">
                <a:ln>
                  <a:noFill/>
                </a:ln>
                <a:solidFill>
                  <a:schemeClr val="bg1"/>
                </a:solidFill>
                <a:effectLst/>
                <a:uLnTx/>
                <a:uFillTx/>
                <a:latin typeface="Corbel"/>
              </a:rPr>
              <a:t> tot maximaal 200 </a:t>
            </a:r>
            <a:r>
              <a:rPr kumimoji="0" lang="nl-NL" sz="2100" b="0" i="0" u="none" strike="noStrike" kern="1200" cap="none" spc="0" normalizeH="0" baseline="0" noProof="0">
                <a:ln>
                  <a:noFill/>
                </a:ln>
                <a:solidFill>
                  <a:srgbClr val="FFFFFF"/>
                </a:solidFill>
                <a:effectLst/>
                <a:uLnTx/>
                <a:uFillTx/>
                <a:latin typeface="Corbel"/>
              </a:rPr>
              <a:t>m²</a:t>
            </a:r>
            <a:r>
              <a:rPr kumimoji="0" lang="nl-NL" sz="2100" b="0" i="0" u="none" strike="noStrike" kern="1200" cap="none" spc="0" normalizeH="0" baseline="0" noProof="0">
                <a:ln>
                  <a:noFill/>
                </a:ln>
                <a:solidFill>
                  <a:schemeClr val="bg1"/>
                </a:solidFill>
                <a:effectLst/>
                <a:uLnTx/>
                <a:uFillTx/>
                <a:latin typeface="Corbel"/>
              </a:rPr>
              <a:t> </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solidFill>
                  <a:schemeClr val="bg1"/>
                </a:solidFill>
                <a:effectLst/>
                <a:uLnTx/>
                <a:uFillTx/>
                <a:latin typeface="Corbel"/>
              </a:rPr>
              <a:t>Voor woningen gebouwd tot 2021 </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solidFill>
                  <a:schemeClr val="bg1"/>
                </a:solidFill>
                <a:effectLst/>
                <a:uLnTx/>
                <a:uFillTx/>
                <a:latin typeface="Corbel"/>
              </a:rPr>
              <a:t>€ 20,- subsidie per </a:t>
            </a:r>
            <a:r>
              <a:rPr kumimoji="0" lang="nl-NL" sz="2100" b="0" i="0" u="none" strike="noStrike" kern="1200" cap="none" spc="0" normalizeH="0" baseline="0" noProof="0">
                <a:ln>
                  <a:noFill/>
                </a:ln>
                <a:solidFill>
                  <a:srgbClr val="FFFFFF"/>
                </a:solidFill>
                <a:effectLst/>
                <a:uLnTx/>
                <a:uFillTx/>
                <a:latin typeface="Corbel"/>
              </a:rPr>
              <a:t>m²</a:t>
            </a:r>
            <a:r>
              <a:rPr kumimoji="0" lang="nl-NL" sz="2100" b="0" i="0" u="none" strike="noStrike" kern="1200" cap="none" spc="0" normalizeH="0" baseline="0" noProof="0">
                <a:ln>
                  <a:noFill/>
                </a:ln>
                <a:solidFill>
                  <a:schemeClr val="bg1"/>
                </a:solidFill>
                <a:effectLst/>
                <a:uLnTx/>
                <a:uFillTx/>
                <a:latin typeface="Corbel"/>
              </a:rPr>
              <a:t> </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kumimoji="0" lang="nl-NL" sz="2100" b="0" i="0" u="none" strike="noStrike" kern="1200" cap="none" spc="0" normalizeH="0" baseline="0" noProof="0">
                <a:ln>
                  <a:noFill/>
                </a:ln>
                <a:solidFill>
                  <a:schemeClr val="bg1"/>
                </a:solidFill>
                <a:effectLst/>
                <a:uLnTx/>
                <a:uFillTx/>
                <a:latin typeface="Corbel"/>
              </a:rPr>
              <a:t>Aanvragen via de website van de gemeente Westerkwartier:</a:t>
            </a:r>
          </a:p>
          <a:p>
            <a:pPr marL="357188" marR="0" lvl="2" indent="0" algn="l" defTabSz="914400" rtl="0" eaLnBrk="1" fontAlgn="auto" latinLnBrk="0" hangingPunct="1">
              <a:lnSpc>
                <a:spcPct val="100000"/>
              </a:lnSpc>
              <a:spcBef>
                <a:spcPts val="0"/>
              </a:spcBef>
              <a:spcAft>
                <a:spcPts val="0"/>
              </a:spcAft>
              <a:buClrTx/>
              <a:buSzTx/>
              <a:buNone/>
              <a:tabLst/>
              <a:defRPr/>
            </a:pPr>
            <a:r>
              <a:rPr kumimoji="0" lang="nl-NL" sz="2100" b="0" i="0" u="none" strike="noStrike" kern="1200" cap="none" spc="0" normalizeH="0" baseline="0" noProof="0">
                <a:ln>
                  <a:noFill/>
                </a:ln>
                <a:solidFill>
                  <a:schemeClr val="bg1"/>
                </a:solidFill>
                <a:effectLst/>
                <a:uLnTx/>
                <a:uFillTx/>
                <a:latin typeface="Corbel"/>
                <a:hlinkClick r:id="rId3">
                  <a:extLst>
                    <a:ext uri="{A12FA001-AC4F-418D-AE19-62706E023703}">
                      <ahyp:hlinkClr xmlns:ahyp="http://schemas.microsoft.com/office/drawing/2018/hyperlinkcolor" val="tx"/>
                    </a:ext>
                  </a:extLst>
                </a:hlinkClick>
              </a:rPr>
              <a:t>www.westerkwartier.nl/groendak</a:t>
            </a:r>
            <a:r>
              <a:rPr kumimoji="0" lang="nl-NL" sz="2100" b="0" i="0" u="none" strike="noStrike" kern="1200" cap="none" spc="0" normalizeH="0" baseline="0" noProof="0">
                <a:ln>
                  <a:noFill/>
                </a:ln>
                <a:solidFill>
                  <a:schemeClr val="bg1"/>
                </a:solidFill>
                <a:effectLst/>
                <a:uLnTx/>
                <a:uFillTx/>
                <a:latin typeface="Corbel"/>
              </a:rPr>
              <a:t> </a:t>
            </a:r>
          </a:p>
          <a:p>
            <a:endParaRPr lang="nl-NL" sz="2100"/>
          </a:p>
          <a:p>
            <a:endParaRPr lang="nl-NL" sz="2100"/>
          </a:p>
          <a:p>
            <a:endParaRPr lang="nl-NL" sz="2100"/>
          </a:p>
        </p:txBody>
      </p:sp>
      <p:sp>
        <p:nvSpPr>
          <p:cNvPr id="13" name="Vrije vorm: vorm 12">
            <a:extLst>
              <a:ext uri="{FF2B5EF4-FFF2-40B4-BE49-F238E27FC236}">
                <a16:creationId xmlns:a16="http://schemas.microsoft.com/office/drawing/2014/main" id="{AC10D00B-DD1D-425F-3C67-7F9C8441E301}"/>
              </a:ext>
            </a:extLst>
          </p:cNvPr>
          <p:cNvSpPr/>
          <p:nvPr/>
        </p:nvSpPr>
        <p:spPr>
          <a:xfrm>
            <a:off x="9617077" y="0"/>
            <a:ext cx="4102781" cy="5987332"/>
          </a:xfrm>
          <a:custGeom>
            <a:avLst/>
            <a:gdLst>
              <a:gd name="connsiteX0" fmla="*/ 3429000 w 4102781"/>
              <a:gd name="connsiteY0" fmla="*/ 0 h 5987332"/>
              <a:gd name="connsiteX1" fmla="*/ 4102781 w 4102781"/>
              <a:gd name="connsiteY1" fmla="*/ 0 h 5987332"/>
              <a:gd name="connsiteX2" fmla="*/ 4102781 w 4102781"/>
              <a:gd name="connsiteY2" fmla="*/ 5987332 h 5987332"/>
              <a:gd name="connsiteX3" fmla="*/ 2558331 w 4102781"/>
              <a:gd name="connsiteY3" fmla="*/ 5987332 h 5987332"/>
              <a:gd name="connsiteX4" fmla="*/ 0 w 4102781"/>
              <a:gd name="connsiteY4" fmla="*/ 3429001 h 5987332"/>
              <a:gd name="connsiteX5" fmla="*/ 3429000 w 4102781"/>
              <a:gd name="connsiteY5" fmla="*/ 0 h 59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2781" h="5987332">
                <a:moveTo>
                  <a:pt x="3429000" y="0"/>
                </a:moveTo>
                <a:lnTo>
                  <a:pt x="4102781" y="0"/>
                </a:lnTo>
                <a:lnTo>
                  <a:pt x="4102781" y="5987332"/>
                </a:lnTo>
                <a:lnTo>
                  <a:pt x="2558331" y="5987332"/>
                </a:lnTo>
                <a:lnTo>
                  <a:pt x="0" y="3429001"/>
                </a:lnTo>
                <a:lnTo>
                  <a:pt x="3429000" y="0"/>
                </a:lnTo>
                <a:close/>
              </a:path>
            </a:pathLst>
          </a:custGeom>
          <a:solidFill>
            <a:srgbClr val="00B05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Tree>
    <p:extLst>
      <p:ext uri="{BB962C8B-B14F-4D97-AF65-F5344CB8AC3E}">
        <p14:creationId xmlns:p14="http://schemas.microsoft.com/office/powerpoint/2010/main" val="1071800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4BFB6-E7D0-6B6D-C179-BE3F96C44163}"/>
              </a:ext>
            </a:extLst>
          </p:cNvPr>
          <p:cNvSpPr>
            <a:spLocks noGrp="1"/>
          </p:cNvSpPr>
          <p:nvPr>
            <p:ph type="title"/>
          </p:nvPr>
        </p:nvSpPr>
        <p:spPr>
          <a:xfrm>
            <a:off x="514630" y="371475"/>
            <a:ext cx="6395967" cy="1138238"/>
          </a:xfrm>
        </p:spPr>
        <p:txBody>
          <a:bodyPr>
            <a:normAutofit/>
          </a:bodyPr>
          <a:lstStyle/>
          <a:p>
            <a:r>
              <a:rPr lang="nl-NL" sz="3800" b="1">
                <a:latin typeface="Corbel" panose="020B0503020204020204" pitchFamily="34" charset="0"/>
              </a:rPr>
              <a:t>Korting op regentonnen</a:t>
            </a:r>
          </a:p>
        </p:txBody>
      </p:sp>
      <p:sp>
        <p:nvSpPr>
          <p:cNvPr id="3" name="Tijdelijke aanduiding voor tekst 2">
            <a:extLst>
              <a:ext uri="{FF2B5EF4-FFF2-40B4-BE49-F238E27FC236}">
                <a16:creationId xmlns:a16="http://schemas.microsoft.com/office/drawing/2014/main" id="{1A0D52C3-7B3C-D48B-A3A0-23D034213964}"/>
              </a:ext>
            </a:extLst>
          </p:cNvPr>
          <p:cNvSpPr>
            <a:spLocks noGrp="1"/>
          </p:cNvSpPr>
          <p:nvPr>
            <p:ph type="body" sz="quarter" idx="10"/>
          </p:nvPr>
        </p:nvSpPr>
        <p:spPr>
          <a:xfrm>
            <a:off x="514631" y="1781175"/>
            <a:ext cx="5732420" cy="3935413"/>
          </a:xfrm>
        </p:spPr>
        <p:txBody>
          <a:bodyPr vert="horz" lIns="91440" tIns="45720" rIns="91440" bIns="45720" numCol="1" rtlCol="0" anchor="t">
            <a:normAutofit/>
          </a:bodyPr>
          <a:lstStyle/>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lang="nl-NL" sz="2100">
                <a:solidFill>
                  <a:schemeClr val="bg1"/>
                </a:solidFill>
                <a:latin typeface="Corbel"/>
              </a:rPr>
              <a:t>Korting van € 20,- op een regenton bij aangesloten verkooppunten in de gemeente</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lang="nl-NL" sz="2100">
                <a:solidFill>
                  <a:schemeClr val="bg1"/>
                </a:solidFill>
                <a:latin typeface="Corbel"/>
              </a:rPr>
              <a:t>Eenvoudige manier om water te besparen</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lang="nl-NL" sz="2100">
                <a:solidFill>
                  <a:schemeClr val="bg1"/>
                </a:solidFill>
                <a:latin typeface="Corbel"/>
              </a:rPr>
              <a:t>Actie loopt nog tot en met december 2024</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r>
              <a:rPr lang="nl-NL" sz="2100">
                <a:solidFill>
                  <a:schemeClr val="bg1"/>
                </a:solidFill>
                <a:latin typeface="Corbel"/>
              </a:rPr>
              <a:t>Meer informatie via: </a:t>
            </a:r>
            <a:r>
              <a:rPr lang="nl-NL" sz="2100">
                <a:solidFill>
                  <a:schemeClr val="bg2"/>
                </a:solidFill>
                <a:latin typeface="Corbel"/>
                <a:hlinkClick r:id="rId2">
                  <a:extLst>
                    <a:ext uri="{A12FA001-AC4F-418D-AE19-62706E023703}">
                      <ahyp:hlinkClr xmlns:ahyp="http://schemas.microsoft.com/office/drawing/2018/hyperlinkcolor" val="tx"/>
                    </a:ext>
                  </a:extLst>
                </a:hlinkClick>
              </a:rPr>
              <a:t>https://www.westerkwartier.nl/regenton-met-korting-kopen</a:t>
            </a:r>
            <a:r>
              <a:rPr lang="nl-NL" sz="2100">
                <a:solidFill>
                  <a:schemeClr val="bg2"/>
                </a:solidFill>
                <a:latin typeface="Corbel"/>
              </a:rPr>
              <a:t> </a:t>
            </a:r>
          </a:p>
          <a:p>
            <a:pPr marL="357188" marR="0" lvl="1" indent="-357188" algn="l" defTabSz="914400" rtl="0" eaLnBrk="1" fontAlgn="auto" latinLnBrk="0" hangingPunct="1">
              <a:lnSpc>
                <a:spcPct val="100000"/>
              </a:lnSpc>
              <a:spcBef>
                <a:spcPts val="0"/>
              </a:spcBef>
              <a:spcAft>
                <a:spcPts val="0"/>
              </a:spcAft>
              <a:buClrTx/>
              <a:buSzTx/>
              <a:buFont typeface="Wingdings 3" panose="05040102010807070707" pitchFamily="18" charset="2"/>
              <a:buChar char="}"/>
              <a:tabLst>
                <a:tab pos="357188" algn="l"/>
              </a:tabLst>
              <a:defRPr/>
            </a:pPr>
            <a:endParaRPr lang="nl-NL" sz="2100"/>
          </a:p>
          <a:p>
            <a:endParaRPr lang="nl-NL" sz="2100"/>
          </a:p>
          <a:p>
            <a:endParaRPr lang="nl-NL" sz="2100"/>
          </a:p>
        </p:txBody>
      </p:sp>
      <p:pic>
        <p:nvPicPr>
          <p:cNvPr id="6" name="Tijdelijke aanduiding voor afbeelding 5">
            <a:extLst>
              <a:ext uri="{FF2B5EF4-FFF2-40B4-BE49-F238E27FC236}">
                <a16:creationId xmlns:a16="http://schemas.microsoft.com/office/drawing/2014/main" id="{677B6A4C-8262-45A3-0D45-197EDC8B69B5}"/>
              </a:ext>
            </a:extLst>
          </p:cNvPr>
          <p:cNvPicPr>
            <a:picLocks noGrp="1" noChangeAspect="1"/>
          </p:cNvPicPr>
          <p:nvPr>
            <p:ph type="pic" sz="quarter" idx="11"/>
          </p:nvPr>
        </p:nvPicPr>
        <p:blipFill>
          <a:blip r:embed="rId3"/>
          <a:srcRect l="19313" r="19313"/>
          <a:stretch>
            <a:fillRect/>
          </a:stretch>
        </p:blipFill>
        <p:spPr>
          <a:xfrm>
            <a:off x="6991274" y="1057500"/>
            <a:ext cx="4745515" cy="4659088"/>
          </a:xfrm>
          <a:prstGeom prst="rect">
            <a:avLst/>
          </a:prstGeom>
        </p:spPr>
      </p:pic>
      <p:sp>
        <p:nvSpPr>
          <p:cNvPr id="13" name="Vrije vorm: vorm 12">
            <a:extLst>
              <a:ext uri="{FF2B5EF4-FFF2-40B4-BE49-F238E27FC236}">
                <a16:creationId xmlns:a16="http://schemas.microsoft.com/office/drawing/2014/main" id="{AC10D00B-DD1D-425F-3C67-7F9C8441E301}"/>
              </a:ext>
            </a:extLst>
          </p:cNvPr>
          <p:cNvSpPr/>
          <p:nvPr/>
        </p:nvSpPr>
        <p:spPr>
          <a:xfrm>
            <a:off x="9625978" y="15081"/>
            <a:ext cx="4102781" cy="5987332"/>
          </a:xfrm>
          <a:custGeom>
            <a:avLst/>
            <a:gdLst>
              <a:gd name="connsiteX0" fmla="*/ 3429000 w 4102781"/>
              <a:gd name="connsiteY0" fmla="*/ 0 h 5987332"/>
              <a:gd name="connsiteX1" fmla="*/ 4102781 w 4102781"/>
              <a:gd name="connsiteY1" fmla="*/ 0 h 5987332"/>
              <a:gd name="connsiteX2" fmla="*/ 4102781 w 4102781"/>
              <a:gd name="connsiteY2" fmla="*/ 5987332 h 5987332"/>
              <a:gd name="connsiteX3" fmla="*/ 2558331 w 4102781"/>
              <a:gd name="connsiteY3" fmla="*/ 5987332 h 5987332"/>
              <a:gd name="connsiteX4" fmla="*/ 0 w 4102781"/>
              <a:gd name="connsiteY4" fmla="*/ 3429001 h 5987332"/>
              <a:gd name="connsiteX5" fmla="*/ 3429000 w 4102781"/>
              <a:gd name="connsiteY5" fmla="*/ 0 h 59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2781" h="5987332">
                <a:moveTo>
                  <a:pt x="3429000" y="0"/>
                </a:moveTo>
                <a:lnTo>
                  <a:pt x="4102781" y="0"/>
                </a:lnTo>
                <a:lnTo>
                  <a:pt x="4102781" y="5987332"/>
                </a:lnTo>
                <a:lnTo>
                  <a:pt x="2558331" y="5987332"/>
                </a:lnTo>
                <a:lnTo>
                  <a:pt x="0" y="3429001"/>
                </a:lnTo>
                <a:lnTo>
                  <a:pt x="3429000" y="0"/>
                </a:lnTo>
                <a:close/>
              </a:path>
            </a:pathLst>
          </a:custGeom>
          <a:solidFill>
            <a:srgbClr val="92D05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Tree>
    <p:extLst>
      <p:ext uri="{BB962C8B-B14F-4D97-AF65-F5344CB8AC3E}">
        <p14:creationId xmlns:p14="http://schemas.microsoft.com/office/powerpoint/2010/main" val="2119940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4229B-7722-B032-6B82-7BD4C030E6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279D19-8FBA-BEFB-114F-21652F3AEEE9}"/>
              </a:ext>
            </a:extLst>
          </p:cNvPr>
          <p:cNvSpPr>
            <a:spLocks noGrp="1"/>
          </p:cNvSpPr>
          <p:nvPr>
            <p:ph type="title"/>
          </p:nvPr>
        </p:nvSpPr>
        <p:spPr>
          <a:xfrm>
            <a:off x="512230" y="225229"/>
            <a:ext cx="6194428" cy="1139258"/>
          </a:xfrm>
        </p:spPr>
        <p:txBody>
          <a:bodyPr>
            <a:normAutofit/>
          </a:bodyPr>
          <a:lstStyle/>
          <a:p>
            <a:r>
              <a:rPr lang="nl-NL" sz="3800" b="1">
                <a:latin typeface="Corbel" panose="020B0503020204020204" pitchFamily="34" charset="0"/>
              </a:rPr>
              <a:t>Woningadvies op maat</a:t>
            </a:r>
          </a:p>
        </p:txBody>
      </p:sp>
      <p:pic>
        <p:nvPicPr>
          <p:cNvPr id="11" name="Tijdelijke aanduiding voor afbeelding 10" descr="Afbeelding met gebouw, raam, bloempot, buitenshuis&#10;&#10;Automatisch gegenereerde beschrijving">
            <a:extLst>
              <a:ext uri="{FF2B5EF4-FFF2-40B4-BE49-F238E27FC236}">
                <a16:creationId xmlns:a16="http://schemas.microsoft.com/office/drawing/2014/main" id="{56F292A7-FF85-1E7F-BA91-C75EBF1E396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41919" t="19948" r="8963" b="7790"/>
          <a:stretch/>
        </p:blipFill>
        <p:spPr>
          <a:xfrm>
            <a:off x="7641890" y="674914"/>
            <a:ext cx="4550110" cy="5040086"/>
          </a:xfrm>
        </p:spPr>
      </p:pic>
      <p:sp>
        <p:nvSpPr>
          <p:cNvPr id="4" name="Vrije vorm: vorm 3">
            <a:extLst>
              <a:ext uri="{FF2B5EF4-FFF2-40B4-BE49-F238E27FC236}">
                <a16:creationId xmlns:a16="http://schemas.microsoft.com/office/drawing/2014/main" id="{D222B5ED-F1B4-D2B5-B953-33274F7E2B27}"/>
              </a:ext>
            </a:extLst>
          </p:cNvPr>
          <p:cNvSpPr/>
          <p:nvPr/>
        </p:nvSpPr>
        <p:spPr>
          <a:xfrm>
            <a:off x="9628379" y="89010"/>
            <a:ext cx="4102781" cy="5987332"/>
          </a:xfrm>
          <a:custGeom>
            <a:avLst/>
            <a:gdLst>
              <a:gd name="connsiteX0" fmla="*/ 3429000 w 4102781"/>
              <a:gd name="connsiteY0" fmla="*/ 0 h 5987332"/>
              <a:gd name="connsiteX1" fmla="*/ 4102781 w 4102781"/>
              <a:gd name="connsiteY1" fmla="*/ 0 h 5987332"/>
              <a:gd name="connsiteX2" fmla="*/ 4102781 w 4102781"/>
              <a:gd name="connsiteY2" fmla="*/ 5987332 h 5987332"/>
              <a:gd name="connsiteX3" fmla="*/ 2558331 w 4102781"/>
              <a:gd name="connsiteY3" fmla="*/ 5987332 h 5987332"/>
              <a:gd name="connsiteX4" fmla="*/ 0 w 4102781"/>
              <a:gd name="connsiteY4" fmla="*/ 3429001 h 5987332"/>
              <a:gd name="connsiteX5" fmla="*/ 3429000 w 4102781"/>
              <a:gd name="connsiteY5" fmla="*/ 0 h 59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2781" h="5987332">
                <a:moveTo>
                  <a:pt x="3429000" y="0"/>
                </a:moveTo>
                <a:lnTo>
                  <a:pt x="4102781" y="0"/>
                </a:lnTo>
                <a:lnTo>
                  <a:pt x="4102781" y="5987332"/>
                </a:lnTo>
                <a:lnTo>
                  <a:pt x="2558331" y="5987332"/>
                </a:lnTo>
                <a:lnTo>
                  <a:pt x="0" y="3429001"/>
                </a:lnTo>
                <a:lnTo>
                  <a:pt x="3429000" y="0"/>
                </a:lnTo>
                <a:close/>
              </a:path>
            </a:pathLst>
          </a:custGeom>
          <a:solidFill>
            <a:srgbClr val="00B05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8" name="Tijdelijke aanduiding voor tekst 2">
            <a:extLst>
              <a:ext uri="{FF2B5EF4-FFF2-40B4-BE49-F238E27FC236}">
                <a16:creationId xmlns:a16="http://schemas.microsoft.com/office/drawing/2014/main" id="{A18CFF4D-67AA-9DB2-B2D5-BC1A6FB93CC8}"/>
              </a:ext>
            </a:extLst>
          </p:cNvPr>
          <p:cNvSpPr txBox="1">
            <a:spLocks/>
          </p:cNvSpPr>
          <p:nvPr/>
        </p:nvSpPr>
        <p:spPr>
          <a:xfrm>
            <a:off x="308473" y="1255801"/>
            <a:ext cx="7462626" cy="4820541"/>
          </a:xfrm>
          <a:prstGeom prst="rect">
            <a:avLst/>
          </a:prstGeom>
        </p:spPr>
        <p:txBody>
          <a:bodyPr vert="horz" lIns="360000" tIns="45720" rIns="91440" bIns="45720" numCol="1" rtlCol="0" anchor="ctr">
            <a:normAutofit/>
          </a:bodyPr>
          <a:lstStyle>
            <a:lvl1pPr marL="0" indent="0" algn="l" defTabSz="914400" rtl="0" eaLnBrk="1" latinLnBrk="0" hangingPunct="1">
              <a:lnSpc>
                <a:spcPct val="100000"/>
              </a:lnSpc>
              <a:spcBef>
                <a:spcPts val="0"/>
              </a:spcBef>
              <a:buFont typeface="Wingdings 3" panose="05040102010807070707" pitchFamily="18" charset="2"/>
              <a:buNone/>
              <a:defRPr sz="2400" b="0" kern="1200">
                <a:solidFill>
                  <a:schemeClr val="bg1"/>
                </a:solidFill>
                <a:latin typeface="+mj-lt"/>
                <a:ea typeface="+mn-ea"/>
                <a:cs typeface="+mn-cs"/>
              </a:defRPr>
            </a:lvl1pPr>
            <a:lvl2pPr marL="357188" indent="-357188" algn="l" defTabSz="914400" rtl="0" eaLnBrk="1" latinLnBrk="0" hangingPunct="1">
              <a:lnSpc>
                <a:spcPct val="100000"/>
              </a:lnSpc>
              <a:spcBef>
                <a:spcPts val="0"/>
              </a:spcBef>
              <a:buClrTx/>
              <a:buFont typeface="Wingdings 3" panose="05040102010807070707" pitchFamily="18" charset="2"/>
              <a:buChar char="}"/>
              <a:tabLst>
                <a:tab pos="357188" algn="l"/>
              </a:tabLst>
              <a:defRPr sz="2400" b="0" kern="1200">
                <a:solidFill>
                  <a:schemeClr val="tx1"/>
                </a:solidFill>
                <a:latin typeface="+mn-lt"/>
                <a:ea typeface="+mn-ea"/>
                <a:cs typeface="+mn-cs"/>
              </a:defRPr>
            </a:lvl2pPr>
            <a:lvl3pPr marL="715963" indent="-358775" algn="l" defTabSz="914400" rtl="0" eaLnBrk="1" latinLnBrk="0" hangingPunct="1">
              <a:lnSpc>
                <a:spcPct val="100000"/>
              </a:lnSpc>
              <a:spcBef>
                <a:spcPts val="0"/>
              </a:spcBef>
              <a:buClrTx/>
              <a:buFont typeface="Corbel" panose="020B0503020204020204" pitchFamily="34" charset="0"/>
              <a:buChar char="-"/>
              <a:defRPr sz="2400" b="0" kern="1200">
                <a:solidFill>
                  <a:schemeClr val="tx1"/>
                </a:solidFill>
                <a:latin typeface="+mn-lt"/>
                <a:ea typeface="+mn-ea"/>
                <a:cs typeface="+mn-cs"/>
              </a:defRPr>
            </a:lvl3pPr>
            <a:lvl4pPr marL="1168400" indent="-452438" algn="l" defTabSz="914400" rtl="0" eaLnBrk="1" latinLnBrk="0" hangingPunct="1">
              <a:lnSpc>
                <a:spcPct val="100000"/>
              </a:lnSpc>
              <a:spcBef>
                <a:spcPts val="0"/>
              </a:spcBef>
              <a:buFont typeface="Wingdings 3" panose="05040102010807070707" pitchFamily="18" charset="2"/>
              <a:buChar char="}"/>
              <a:defRPr sz="2400" b="0" kern="1200">
                <a:solidFill>
                  <a:schemeClr val="tx1"/>
                </a:solidFill>
                <a:latin typeface="+mn-lt"/>
                <a:ea typeface="+mn-ea"/>
                <a:cs typeface="+mn-cs"/>
              </a:defRPr>
            </a:lvl4pPr>
            <a:lvl5pPr marL="1527175" indent="-358775" algn="l" defTabSz="914400" rtl="0" eaLnBrk="1" latinLnBrk="0" hangingPunct="1">
              <a:lnSpc>
                <a:spcPct val="100000"/>
              </a:lnSpc>
              <a:spcBef>
                <a:spcPts val="0"/>
              </a:spcBef>
              <a:buFont typeface="Corbel" panose="020B0503020204020204" pitchFamily="34" charset="0"/>
              <a:buChar char="⁻"/>
              <a:defRPr sz="2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l-NL" sz="2100">
                <a:solidFill>
                  <a:schemeClr val="bg1"/>
                </a:solidFill>
                <a:latin typeface="Corbel" panose="020B0503020204020204" pitchFamily="34" charset="0"/>
              </a:rPr>
              <a:t>Voor Woningadvies op maat :</a:t>
            </a:r>
          </a:p>
          <a:p>
            <a:pPr lvl="2"/>
            <a:r>
              <a:rPr lang="nl-NL" sz="2100">
                <a:solidFill>
                  <a:schemeClr val="bg1"/>
                </a:solidFill>
                <a:latin typeface="Corbel" panose="020B0503020204020204" pitchFamily="34" charset="0"/>
              </a:rPr>
              <a:t>Gebaseerd op uw (huidige) gebruik en bewoning</a:t>
            </a:r>
          </a:p>
          <a:p>
            <a:pPr lvl="2"/>
            <a:r>
              <a:rPr lang="nl-NL" sz="2100">
                <a:solidFill>
                  <a:schemeClr val="bg1"/>
                </a:solidFill>
                <a:latin typeface="Corbel" panose="020B0503020204020204" pitchFamily="34" charset="0"/>
              </a:rPr>
              <a:t>Op basis van uw wensen en plannen voor </a:t>
            </a:r>
            <a:br>
              <a:rPr lang="nl-NL" sz="2100">
                <a:solidFill>
                  <a:schemeClr val="bg1"/>
                </a:solidFill>
                <a:latin typeface="Corbel" panose="020B0503020204020204" pitchFamily="34" charset="0"/>
              </a:rPr>
            </a:br>
            <a:r>
              <a:rPr lang="nl-NL" sz="2100">
                <a:solidFill>
                  <a:schemeClr val="bg1"/>
                </a:solidFill>
                <a:latin typeface="Corbel" panose="020B0503020204020204" pitchFamily="34" charset="0"/>
              </a:rPr>
              <a:t>	de woning</a:t>
            </a:r>
          </a:p>
          <a:p>
            <a:pPr lvl="1"/>
            <a:r>
              <a:rPr lang="nl-NL" sz="2100">
                <a:solidFill>
                  <a:schemeClr val="bg1"/>
                </a:solidFill>
                <a:latin typeface="Corbel" panose="020B0503020204020204" pitchFamily="34" charset="0"/>
              </a:rPr>
              <a:t>Energieadviseur van de gemeente komt bij u thuis</a:t>
            </a:r>
          </a:p>
          <a:p>
            <a:pPr lvl="1"/>
            <a:r>
              <a:rPr lang="nl-NL" sz="2100">
                <a:solidFill>
                  <a:schemeClr val="bg1"/>
                </a:solidFill>
                <a:latin typeface="Corbel" panose="020B0503020204020204" pitchFamily="34" charset="0"/>
              </a:rPr>
              <a:t>Wat staat er in het advies?</a:t>
            </a:r>
          </a:p>
          <a:p>
            <a:pPr lvl="2"/>
            <a:r>
              <a:rPr lang="nl-NL" sz="2100">
                <a:solidFill>
                  <a:schemeClr val="bg1"/>
                </a:solidFill>
                <a:latin typeface="Corbel" panose="020B0503020204020204" pitchFamily="34" charset="0"/>
              </a:rPr>
              <a:t>Energiebesparing (isolatie)  </a:t>
            </a:r>
          </a:p>
          <a:p>
            <a:pPr lvl="2"/>
            <a:r>
              <a:rPr lang="nl-NL" sz="2100">
                <a:solidFill>
                  <a:schemeClr val="bg1"/>
                </a:solidFill>
                <a:latin typeface="Corbel" panose="020B0503020204020204" pitchFamily="34" charset="0"/>
              </a:rPr>
              <a:t>Hoe financieren?</a:t>
            </a:r>
          </a:p>
          <a:p>
            <a:pPr lvl="1"/>
            <a:r>
              <a:rPr lang="nl-NL" sz="2100">
                <a:solidFill>
                  <a:schemeClr val="bg1"/>
                </a:solidFill>
                <a:latin typeface="Corbel" panose="020B0503020204020204" pitchFamily="34" charset="0"/>
              </a:rPr>
              <a:t>Advies is gratis </a:t>
            </a:r>
          </a:p>
          <a:p>
            <a:pPr lvl="1"/>
            <a:r>
              <a:rPr lang="nl-NL" sz="2100">
                <a:solidFill>
                  <a:schemeClr val="bg1"/>
                </a:solidFill>
                <a:latin typeface="Corbel" panose="020B0503020204020204" pitchFamily="34" charset="0"/>
              </a:rPr>
              <a:t>Hoe aanvragen? </a:t>
            </a:r>
          </a:p>
          <a:p>
            <a:pPr lvl="2"/>
            <a:r>
              <a:rPr lang="nl-NL" sz="2100">
                <a:solidFill>
                  <a:schemeClr val="bg1"/>
                </a:solidFill>
                <a:latin typeface="Corbel" panose="020B0503020204020204" pitchFamily="34" charset="0"/>
              </a:rPr>
              <a:t>Na presentaties bij Iris en Martijn</a:t>
            </a:r>
          </a:p>
          <a:p>
            <a:pPr lvl="2"/>
            <a:r>
              <a:rPr lang="nl-NL" sz="2100">
                <a:solidFill>
                  <a:schemeClr val="bg1"/>
                </a:solidFill>
                <a:latin typeface="Corbel" panose="020B0503020204020204" pitchFamily="34" charset="0"/>
              </a:rPr>
              <a:t>Of op een later moment via: </a:t>
            </a:r>
            <a:r>
              <a:rPr lang="nl-NL" sz="2100" u="sng">
                <a:solidFill>
                  <a:schemeClr val="bg1"/>
                </a:solidFill>
                <a:effectLst/>
                <a:latin typeface="Corbel" panose="020B0503020204020204" pitchFamily="34" charset="0"/>
                <a:ea typeface="Aptos" panose="020B0004020202020204" pitchFamily="34" charset="0"/>
                <a:hlinkClick r:id="rId3">
                  <a:extLst>
                    <a:ext uri="{A12FA001-AC4F-418D-AE19-62706E023703}">
                      <ahyp:hlinkClr xmlns:ahyp="http://schemas.microsoft.com/office/drawing/2018/hyperlinkcolor" val="tx"/>
                    </a:ext>
                  </a:extLst>
                </a:hlinkClick>
              </a:rPr>
              <a:t>https://www.westerkwartier.nl/form/aanvraagformulier-wat-is-wijs-advies/</a:t>
            </a:r>
            <a:endParaRPr lang="nl-NL" sz="2100">
              <a:solidFill>
                <a:schemeClr val="bg1"/>
              </a:solidFill>
              <a:latin typeface="Corbel" panose="020B0503020204020204" pitchFamily="34" charset="0"/>
            </a:endParaRPr>
          </a:p>
          <a:p>
            <a:endParaRPr lang="nl-NL" sz="2100">
              <a:latin typeface="Corbel" panose="020B0503020204020204" pitchFamily="34" charset="0"/>
            </a:endParaRPr>
          </a:p>
        </p:txBody>
      </p:sp>
    </p:spTree>
    <p:extLst>
      <p:ext uri="{BB962C8B-B14F-4D97-AF65-F5344CB8AC3E}">
        <p14:creationId xmlns:p14="http://schemas.microsoft.com/office/powerpoint/2010/main" val="2480074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922AF4-9F99-1F71-5C7C-BC53907E4FDC}"/>
              </a:ext>
            </a:extLst>
          </p:cNvPr>
          <p:cNvSpPr>
            <a:spLocks noGrp="1"/>
          </p:cNvSpPr>
          <p:nvPr>
            <p:ph type="title"/>
          </p:nvPr>
        </p:nvSpPr>
        <p:spPr>
          <a:xfrm>
            <a:off x="941811" y="2859371"/>
            <a:ext cx="4955019" cy="1139258"/>
          </a:xfrm>
        </p:spPr>
        <p:txBody>
          <a:bodyPr/>
          <a:lstStyle/>
          <a:p>
            <a:r>
              <a:rPr lang="nl-NL">
                <a:latin typeface="Corbel" panose="020B0503020204020204" pitchFamily="34" charset="0"/>
              </a:rPr>
              <a:t>Heeft u nog vragen?</a:t>
            </a:r>
          </a:p>
        </p:txBody>
      </p:sp>
    </p:spTree>
    <p:extLst>
      <p:ext uri="{BB962C8B-B14F-4D97-AF65-F5344CB8AC3E}">
        <p14:creationId xmlns:p14="http://schemas.microsoft.com/office/powerpoint/2010/main" val="2762467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Titel 1"/>
          <p:cNvSpPr txBox="1">
            <a:spLocks noGrp="1"/>
          </p:cNvSpPr>
          <p:nvPr>
            <p:ph type="title"/>
          </p:nvPr>
        </p:nvSpPr>
        <p:spPr>
          <a:xfrm>
            <a:off x="946658" y="582520"/>
            <a:ext cx="8675728" cy="2316115"/>
          </a:xfrm>
          <a:prstGeom prst="rect">
            <a:avLst/>
          </a:prstGeom>
        </p:spPr>
        <p:txBody>
          <a:bodyPr>
            <a:noAutofit/>
          </a:bodyPr>
          <a:lstStyle/>
          <a:p>
            <a:pPr algn="l">
              <a:defRPr sz="7000">
                <a:solidFill>
                  <a:schemeClr val="accent3">
                    <a:hueOff val="362282"/>
                    <a:satOff val="31803"/>
                    <a:lumOff val="-18242"/>
                  </a:schemeClr>
                </a:solidFill>
              </a:defRPr>
            </a:pPr>
            <a:endParaRPr sz="3600"/>
          </a:p>
          <a:p>
            <a:pPr algn="l" defTabSz="914400">
              <a:lnSpc>
                <a:spcPct val="80000"/>
              </a:lnSpc>
              <a:defRPr sz="7000">
                <a:solidFill>
                  <a:schemeClr val="accent3">
                    <a:hueOff val="362282"/>
                    <a:satOff val="31803"/>
                    <a:lumOff val="-18242"/>
                  </a:schemeClr>
                </a:solidFill>
                <a:latin typeface="Arial"/>
                <a:ea typeface="Arial"/>
                <a:cs typeface="Arial"/>
                <a:sym typeface="Arial"/>
              </a:defRPr>
            </a:pPr>
            <a:r>
              <a:rPr sz="3600" b="1" err="1"/>
              <a:t>Verduurzamen</a:t>
            </a:r>
            <a:r>
              <a:rPr sz="3600" b="1"/>
              <a:t> </a:t>
            </a:r>
            <a:r>
              <a:rPr sz="3600" b="1" err="1"/>
              <a:t>en</a:t>
            </a:r>
            <a:r>
              <a:rPr sz="3600" b="1"/>
              <a:t> </a:t>
            </a:r>
            <a:r>
              <a:rPr sz="3600" b="1" err="1"/>
              <a:t>meer</a:t>
            </a:r>
            <a:endParaRPr sz="3600" b="1"/>
          </a:p>
          <a:p>
            <a:pPr algn="l" defTabSz="914400">
              <a:lnSpc>
                <a:spcPct val="80000"/>
              </a:lnSpc>
              <a:defRPr sz="7000">
                <a:solidFill>
                  <a:schemeClr val="accent3">
                    <a:hueOff val="362282"/>
                    <a:satOff val="31803"/>
                    <a:lumOff val="-18242"/>
                  </a:schemeClr>
                </a:solidFill>
                <a:latin typeface="Arial"/>
                <a:ea typeface="Arial"/>
                <a:cs typeface="Arial"/>
                <a:sym typeface="Arial"/>
              </a:defRPr>
            </a:pPr>
            <a:endParaRPr sz="3600"/>
          </a:p>
          <a:p>
            <a:pPr algn="l" defTabSz="914400">
              <a:lnSpc>
                <a:spcPct val="80000"/>
              </a:lnSpc>
              <a:defRPr sz="7000">
                <a:solidFill>
                  <a:schemeClr val="accent3">
                    <a:hueOff val="362282"/>
                    <a:satOff val="31803"/>
                    <a:lumOff val="-18242"/>
                  </a:schemeClr>
                </a:solidFill>
                <a:latin typeface="Arial"/>
                <a:ea typeface="Arial"/>
                <a:cs typeface="Arial"/>
                <a:sym typeface="Arial"/>
              </a:defRPr>
            </a:pPr>
            <a:r>
              <a:rPr sz="3600"/>
              <a:t>“</a:t>
            </a:r>
            <a:r>
              <a:rPr lang="nl-NL" sz="3600"/>
              <a:t>W</a:t>
            </a:r>
            <a:r>
              <a:rPr sz="3600" err="1"/>
              <a:t>ie</a:t>
            </a:r>
            <a:r>
              <a:rPr sz="3600"/>
              <a:t> </a:t>
            </a:r>
            <a:r>
              <a:rPr sz="3600" err="1"/>
              <a:t>zal</a:t>
            </a:r>
            <a:r>
              <a:rPr sz="3600"/>
              <a:t> </a:t>
            </a:r>
            <a:r>
              <a:rPr sz="3600" err="1"/>
              <a:t>dat</a:t>
            </a:r>
            <a:r>
              <a:rPr sz="3600"/>
              <a:t> </a:t>
            </a:r>
            <a:r>
              <a:rPr sz="3600" err="1"/>
              <a:t>betalen</a:t>
            </a:r>
            <a:r>
              <a:rPr sz="3600"/>
              <a:t> </a:t>
            </a:r>
            <a:r>
              <a:rPr sz="3600" err="1"/>
              <a:t>zoete</a:t>
            </a:r>
            <a:r>
              <a:rPr sz="3600"/>
              <a:t> </a:t>
            </a:r>
            <a:r>
              <a:rPr sz="3600" err="1"/>
              <a:t>lieve</a:t>
            </a:r>
            <a:r>
              <a:rPr sz="3600"/>
              <a:t> </a:t>
            </a:r>
            <a:r>
              <a:rPr sz="3600" err="1"/>
              <a:t>Gerritje</a:t>
            </a:r>
            <a:r>
              <a:rPr sz="3600"/>
              <a:t>?”</a:t>
            </a:r>
          </a:p>
        </p:txBody>
      </p:sp>
      <p:sp>
        <p:nvSpPr>
          <p:cNvPr id="247" name="Ondertitel 2"/>
          <p:cNvSpPr txBox="1">
            <a:spLocks noGrp="1"/>
          </p:cNvSpPr>
          <p:nvPr>
            <p:ph type="body" sz="quarter" idx="1"/>
          </p:nvPr>
        </p:nvSpPr>
        <p:spPr>
          <a:xfrm>
            <a:off x="946658" y="2426332"/>
            <a:ext cx="5925989" cy="1312658"/>
          </a:xfrm>
          <a:prstGeom prst="rect">
            <a:avLst/>
          </a:prstGeom>
        </p:spPr>
        <p:txBody>
          <a:bodyPr/>
          <a:lstStyle/>
          <a:p>
            <a:pPr algn="ctr">
              <a:defRPr>
                <a:solidFill>
                  <a:schemeClr val="accent3">
                    <a:hueOff val="362282"/>
                    <a:satOff val="31803"/>
                    <a:lumOff val="-18242"/>
                  </a:schemeClr>
                </a:solidFill>
              </a:defRPr>
            </a:pPr>
            <a:endParaRPr/>
          </a:p>
          <a:p>
            <a:pPr algn="l">
              <a:defRPr>
                <a:solidFill>
                  <a:schemeClr val="accent3">
                    <a:hueOff val="362282"/>
                    <a:satOff val="31803"/>
                    <a:lumOff val="-18242"/>
                  </a:schemeClr>
                </a:solidFill>
                <a:latin typeface="Arial"/>
                <a:ea typeface="Arial"/>
                <a:cs typeface="Arial"/>
                <a:sym typeface="Arial"/>
              </a:defRPr>
            </a:pPr>
            <a:r>
              <a:rPr sz="1600"/>
              <a:t>R.L. </a:t>
            </a:r>
            <a:r>
              <a:rPr sz="1600" err="1"/>
              <a:t>Brondijk</a:t>
            </a:r>
            <a:r>
              <a:rPr sz="1600"/>
              <a:t>, 27-11-2024</a:t>
            </a:r>
          </a:p>
        </p:txBody>
      </p:sp>
      <p:pic>
        <p:nvPicPr>
          <p:cNvPr id="248" name="Afbeelding 3" descr="Afbeelding 3"/>
          <p:cNvPicPr>
            <a:picLocks noChangeAspect="1"/>
          </p:cNvPicPr>
          <p:nvPr/>
        </p:nvPicPr>
        <p:blipFill>
          <a:blip r:embed="rId2"/>
          <a:stretch>
            <a:fillRect/>
          </a:stretch>
        </p:blipFill>
        <p:spPr>
          <a:xfrm>
            <a:off x="1024423" y="5976109"/>
            <a:ext cx="2621774" cy="830845"/>
          </a:xfrm>
          <a:prstGeom prst="rect">
            <a:avLst/>
          </a:prstGeom>
          <a:ln w="12700">
            <a:miter lim="400000"/>
          </a:ln>
        </p:spPr>
      </p:pic>
      <p:grpSp>
        <p:nvGrpSpPr>
          <p:cNvPr id="251" name="Afbeelding 22"/>
          <p:cNvGrpSpPr/>
          <p:nvPr/>
        </p:nvGrpSpPr>
        <p:grpSpPr>
          <a:xfrm>
            <a:off x="946658" y="3580949"/>
            <a:ext cx="2621774" cy="1827082"/>
            <a:chOff x="-1" y="-1"/>
            <a:chExt cx="5243545" cy="3654162"/>
          </a:xfrm>
        </p:grpSpPr>
        <p:sp>
          <p:nvSpPr>
            <p:cNvPr id="249" name="Rechthoek"/>
            <p:cNvSpPr/>
            <p:nvPr/>
          </p:nvSpPr>
          <p:spPr>
            <a:xfrm>
              <a:off x="-2" y="-2"/>
              <a:ext cx="5243545" cy="3654164"/>
            </a:xfrm>
            <a:prstGeom prst="rect">
              <a:avLst/>
            </a:prstGeom>
            <a:solidFill>
              <a:srgbClr val="00689A">
                <a:alpha val="6000"/>
              </a:srgbClr>
            </a:solidFill>
            <a:ln w="12700" cap="flat">
              <a:noFill/>
              <a:miter lim="400000"/>
            </a:ln>
            <a:effectLst/>
          </p:spPr>
          <p:txBody>
            <a:bodyPr wrap="square" lIns="25400" tIns="25400" rIns="25400" bIns="25400" numCol="1" anchor="ctr">
              <a:noAutofit/>
            </a:bodyPr>
            <a:lstStyle/>
            <a:p>
              <a:pPr defTabSz="650240" hangingPunct="0">
                <a:defRPr sz="1800" b="1">
                  <a:latin typeface="Verdana"/>
                  <a:ea typeface="Verdana"/>
                  <a:cs typeface="Verdana"/>
                  <a:sym typeface="Verdana"/>
                </a:defRPr>
              </a:pPr>
              <a:endParaRPr sz="900" b="1" kern="0">
                <a:solidFill>
                  <a:srgbClr val="000000"/>
                </a:solidFill>
                <a:latin typeface="Verdana"/>
                <a:ea typeface="Verdana"/>
                <a:sym typeface="Verdana"/>
              </a:endParaRPr>
            </a:p>
          </p:txBody>
        </p:sp>
        <p:pic>
          <p:nvPicPr>
            <p:cNvPr id="250" name="image19.jpeg" descr="image19.jpeg"/>
            <p:cNvPicPr>
              <a:picLocks noChangeAspect="1"/>
            </p:cNvPicPr>
            <p:nvPr/>
          </p:nvPicPr>
          <p:blipFill>
            <a:blip r:embed="rId3"/>
            <a:stretch>
              <a:fillRect/>
            </a:stretch>
          </p:blipFill>
          <p:spPr>
            <a:xfrm>
              <a:off x="-2" y="-2"/>
              <a:ext cx="5243547" cy="3654164"/>
            </a:xfrm>
            <a:prstGeom prst="rect">
              <a:avLst/>
            </a:prstGeom>
            <a:ln w="12700" cap="flat">
              <a:noFill/>
              <a:miter lim="400000"/>
            </a:ln>
            <a:effectLst/>
          </p:spPr>
        </p:pic>
      </p:grpSp>
      <p:pic>
        <p:nvPicPr>
          <p:cNvPr id="252" name="Afbeelding 27" descr="Afbeelding 27"/>
          <p:cNvPicPr>
            <a:picLocks noChangeAspect="1"/>
          </p:cNvPicPr>
          <p:nvPr/>
        </p:nvPicPr>
        <p:blipFill>
          <a:blip r:embed="rId4"/>
          <a:stretch>
            <a:fillRect/>
          </a:stretch>
        </p:blipFill>
        <p:spPr>
          <a:xfrm>
            <a:off x="3909652" y="3683041"/>
            <a:ext cx="1883822" cy="172499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251"/>
                                        </p:tgtEl>
                                        <p:attrNameLst>
                                          <p:attrName>style.visibility</p:attrName>
                                        </p:attrNameLst>
                                      </p:cBhvr>
                                      <p:to>
                                        <p:strVal val="visible"/>
                                      </p:to>
                                    </p:set>
                                    <p:animEffect transition="in" filter="fade">
                                      <p:cBhvr>
                                        <p:cTn id="7"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 name="Afbeelding 2" descr="Afbeelding 2"/>
          <p:cNvPicPr>
            <a:picLocks noChangeAspect="1"/>
          </p:cNvPicPr>
          <p:nvPr/>
        </p:nvPicPr>
        <p:blipFill>
          <a:blip r:embed="rId3"/>
          <a:stretch>
            <a:fillRect/>
          </a:stretch>
        </p:blipFill>
        <p:spPr>
          <a:xfrm>
            <a:off x="348606" y="1193004"/>
            <a:ext cx="2876496" cy="911567"/>
          </a:xfrm>
          <a:prstGeom prst="rect">
            <a:avLst/>
          </a:prstGeom>
          <a:ln w="12700">
            <a:miter lim="400000"/>
          </a:ln>
        </p:spPr>
      </p:pic>
      <p:sp>
        <p:nvSpPr>
          <p:cNvPr id="255" name="Titel 1"/>
          <p:cNvSpPr txBox="1"/>
          <p:nvPr/>
        </p:nvSpPr>
        <p:spPr>
          <a:xfrm>
            <a:off x="3562389" y="1193004"/>
            <a:ext cx="7551890" cy="484747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19" rIns="45719" bIns="45719">
            <a:spAutoFit/>
          </a:bodyPr>
          <a:lstStyle/>
          <a:p>
            <a:pPr hangingPunct="0">
              <a:spcBef>
                <a:spcPts val="600"/>
              </a:spcBef>
              <a:buSzPct val="100000"/>
              <a:defRPr sz="4000">
                <a:solidFill>
                  <a:srgbClr val="61D836">
                    <a:hueOff val="362282"/>
                    <a:satOff val="31803"/>
                    <a:lumOff val="-18242"/>
                  </a:srgbClr>
                </a:solidFill>
                <a:latin typeface="Arial"/>
                <a:ea typeface="Arial"/>
                <a:cs typeface="Arial"/>
                <a:sym typeface="Arial"/>
              </a:defRPr>
            </a:pPr>
            <a:r>
              <a:rPr sz="3600" b="1" kern="0" err="1">
                <a:solidFill>
                  <a:srgbClr val="61D836">
                    <a:hueOff val="362282"/>
                    <a:satOff val="31803"/>
                    <a:lumOff val="-18242"/>
                  </a:srgbClr>
                </a:solidFill>
                <a:latin typeface="Arial"/>
                <a:cs typeface="Arial"/>
                <a:sym typeface="Arial"/>
              </a:rPr>
              <a:t>Reint</a:t>
            </a:r>
            <a:r>
              <a:rPr sz="3600" b="1" kern="0">
                <a:solidFill>
                  <a:srgbClr val="61D836">
                    <a:hueOff val="362282"/>
                    <a:satOff val="31803"/>
                    <a:lumOff val="-18242"/>
                  </a:srgbClr>
                </a:solidFill>
                <a:latin typeface="Arial"/>
                <a:cs typeface="Arial"/>
                <a:sym typeface="Arial"/>
              </a:rPr>
              <a:t> </a:t>
            </a:r>
            <a:r>
              <a:rPr sz="3600" b="1" kern="0" err="1">
                <a:solidFill>
                  <a:srgbClr val="61D836">
                    <a:hueOff val="362282"/>
                    <a:satOff val="31803"/>
                    <a:lumOff val="-18242"/>
                  </a:srgbClr>
                </a:solidFill>
                <a:latin typeface="Arial"/>
                <a:cs typeface="Arial"/>
                <a:sym typeface="Arial"/>
              </a:rPr>
              <a:t>Brondijk</a:t>
            </a:r>
            <a:r>
              <a:rPr sz="3600" b="1" kern="0">
                <a:solidFill>
                  <a:srgbClr val="61D836">
                    <a:hueOff val="362282"/>
                    <a:satOff val="31803"/>
                    <a:lumOff val="-18242"/>
                  </a:srgbClr>
                </a:solidFill>
                <a:latin typeface="Arial"/>
                <a:cs typeface="Arial"/>
                <a:sym typeface="Arial"/>
              </a:rPr>
              <a:t>, </a:t>
            </a:r>
            <a:r>
              <a:rPr sz="3600" b="1" kern="0" err="1">
                <a:solidFill>
                  <a:srgbClr val="61D836">
                    <a:hueOff val="362282"/>
                    <a:satOff val="31803"/>
                    <a:lumOff val="-18242"/>
                  </a:srgbClr>
                </a:solidFill>
                <a:latin typeface="Arial"/>
                <a:cs typeface="Arial"/>
                <a:sym typeface="Arial"/>
              </a:rPr>
              <a:t>Zuidhorn</a:t>
            </a:r>
            <a:endParaRPr sz="3600" b="1" kern="0">
              <a:solidFill>
                <a:srgbClr val="61D836">
                  <a:hueOff val="362282"/>
                  <a:satOff val="31803"/>
                  <a:lumOff val="-18242"/>
                </a:srgbClr>
              </a:solidFill>
              <a:latin typeface="Arial"/>
              <a:cs typeface="Arial"/>
              <a:sym typeface="Arial"/>
            </a:endParaRPr>
          </a:p>
          <a:p>
            <a:pPr hangingPunct="0">
              <a:spcBef>
                <a:spcPts val="600"/>
              </a:spcBef>
              <a:defRPr sz="4000">
                <a:solidFill>
                  <a:srgbClr val="61D836">
                    <a:hueOff val="362282"/>
                    <a:satOff val="31803"/>
                    <a:lumOff val="-18242"/>
                  </a:srgbClr>
                </a:solidFill>
                <a:latin typeface="Arial"/>
                <a:ea typeface="Arial"/>
                <a:cs typeface="Arial"/>
                <a:sym typeface="Arial"/>
              </a:defRPr>
            </a:pPr>
            <a:r>
              <a:rPr sz="1600" kern="0">
                <a:solidFill>
                  <a:srgbClr val="61D836">
                    <a:hueOff val="362282"/>
                    <a:satOff val="31803"/>
                    <a:lumOff val="-18242"/>
                  </a:srgbClr>
                </a:solidFill>
                <a:latin typeface="Arial"/>
                <a:cs typeface="Arial"/>
                <a:sym typeface="Arial"/>
              </a:rPr>
              <a:t>ca. 30 </a:t>
            </a:r>
            <a:r>
              <a:rPr sz="1600" kern="0" err="1">
                <a:solidFill>
                  <a:srgbClr val="61D836">
                    <a:hueOff val="362282"/>
                    <a:satOff val="31803"/>
                    <a:lumOff val="-18242"/>
                  </a:srgbClr>
                </a:solidFill>
                <a:latin typeface="Arial"/>
                <a:cs typeface="Arial"/>
                <a:sym typeface="Arial"/>
              </a:rPr>
              <a:t>jaar</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ervaring</a:t>
            </a:r>
            <a:r>
              <a:rPr sz="1600" kern="0">
                <a:solidFill>
                  <a:srgbClr val="61D836">
                    <a:hueOff val="362282"/>
                    <a:satOff val="31803"/>
                    <a:lumOff val="-18242"/>
                  </a:srgbClr>
                </a:solidFill>
                <a:latin typeface="Arial"/>
                <a:cs typeface="Arial"/>
                <a:sym typeface="Arial"/>
              </a:rPr>
              <a:t> in </a:t>
            </a:r>
            <a:r>
              <a:rPr sz="1600" kern="0" err="1">
                <a:solidFill>
                  <a:srgbClr val="61D836">
                    <a:hueOff val="362282"/>
                    <a:satOff val="31803"/>
                    <a:lumOff val="-18242"/>
                  </a:srgbClr>
                </a:solidFill>
                <a:latin typeface="Arial"/>
                <a:cs typeface="Arial"/>
                <a:sym typeface="Arial"/>
              </a:rPr>
              <a:t>vastgoed</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en</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financiële</a:t>
            </a:r>
            <a:r>
              <a:rPr sz="1600" kern="0">
                <a:solidFill>
                  <a:srgbClr val="61D836">
                    <a:hueOff val="362282"/>
                    <a:satOff val="31803"/>
                    <a:lumOff val="-18242"/>
                  </a:srgbClr>
                </a:solidFill>
                <a:latin typeface="Arial"/>
                <a:cs typeface="Arial"/>
                <a:sym typeface="Arial"/>
              </a:rPr>
              <a:t> sector</a:t>
            </a:r>
          </a:p>
          <a:p>
            <a:pPr hangingPunct="0">
              <a:spcBef>
                <a:spcPts val="600"/>
              </a:spcBef>
              <a:defRPr sz="4000">
                <a:solidFill>
                  <a:srgbClr val="61D836">
                    <a:hueOff val="362282"/>
                    <a:satOff val="31803"/>
                    <a:lumOff val="-18242"/>
                  </a:srgbClr>
                </a:solidFill>
                <a:latin typeface="Arial"/>
                <a:ea typeface="Arial"/>
                <a:cs typeface="Arial"/>
                <a:sym typeface="Arial"/>
              </a:defRPr>
            </a:pPr>
            <a:endParaRPr sz="1600" kern="0">
              <a:solidFill>
                <a:srgbClr val="61D836">
                  <a:hueOff val="362282"/>
                  <a:satOff val="31803"/>
                  <a:lumOff val="-18242"/>
                </a:srgbClr>
              </a:solidFill>
              <a:latin typeface="Arial"/>
              <a:cs typeface="Arial"/>
              <a:sym typeface="Arial"/>
            </a:endParaRP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V</a:t>
            </a:r>
            <a:r>
              <a:rPr sz="1600" kern="0" err="1">
                <a:solidFill>
                  <a:srgbClr val="61D836">
                    <a:hueOff val="362282"/>
                    <a:satOff val="31803"/>
                    <a:lumOff val="-18242"/>
                  </a:srgbClr>
                </a:solidFill>
                <a:latin typeface="Arial"/>
                <a:cs typeface="Arial"/>
                <a:sym typeface="Arial"/>
              </a:rPr>
              <a:t>oorzitter</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energiecoöperatie</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Zevenster</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Zonnestroom</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u.a.</a:t>
            </a:r>
            <a:endParaRPr sz="1600" kern="0">
              <a:solidFill>
                <a:srgbClr val="61D836">
                  <a:hueOff val="362282"/>
                  <a:satOff val="31803"/>
                  <a:lumOff val="-18242"/>
                </a:srgbClr>
              </a:solidFill>
              <a:latin typeface="Arial"/>
              <a:cs typeface="Arial"/>
              <a:sym typeface="Arial"/>
            </a:endParaRP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sz="1600" kern="0">
                <a:solidFill>
                  <a:srgbClr val="61D836">
                    <a:hueOff val="362282"/>
                    <a:satOff val="31803"/>
                    <a:lumOff val="-18242"/>
                  </a:srgbClr>
                </a:solidFill>
                <a:latin typeface="Arial"/>
                <a:cs typeface="Arial"/>
                <a:sym typeface="Arial"/>
              </a:rPr>
              <a:t>PAW </a:t>
            </a:r>
            <a:r>
              <a:rPr sz="1600" kern="0" err="1">
                <a:solidFill>
                  <a:srgbClr val="61D836">
                    <a:hueOff val="362282"/>
                    <a:satOff val="31803"/>
                    <a:lumOff val="-18242"/>
                  </a:srgbClr>
                </a:solidFill>
                <a:latin typeface="Arial"/>
                <a:cs typeface="Arial"/>
                <a:sym typeface="Arial"/>
              </a:rPr>
              <a:t>Nieuwborgen</a:t>
            </a:r>
            <a:r>
              <a:rPr sz="1600" kern="0">
                <a:solidFill>
                  <a:srgbClr val="61D836">
                    <a:hueOff val="362282"/>
                    <a:satOff val="31803"/>
                    <a:lumOff val="-18242"/>
                  </a:srgbClr>
                </a:solidFill>
                <a:latin typeface="Arial"/>
                <a:cs typeface="Arial"/>
                <a:sym typeface="Arial"/>
              </a:rPr>
              <a:t> + PAW </a:t>
            </a:r>
            <a:r>
              <a:rPr sz="1600" kern="0" err="1">
                <a:solidFill>
                  <a:srgbClr val="61D836">
                    <a:hueOff val="362282"/>
                    <a:satOff val="31803"/>
                    <a:lumOff val="-18242"/>
                  </a:srgbClr>
                </a:solidFill>
                <a:latin typeface="Arial"/>
                <a:cs typeface="Arial"/>
                <a:sym typeface="Arial"/>
              </a:rPr>
              <a:t>Schiermonnikoog</a:t>
            </a:r>
            <a:endParaRPr sz="1600" kern="0">
              <a:solidFill>
                <a:srgbClr val="61D836">
                  <a:hueOff val="362282"/>
                  <a:satOff val="31803"/>
                  <a:lumOff val="-18242"/>
                </a:srgbClr>
              </a:solidFill>
              <a:latin typeface="Arial"/>
              <a:cs typeface="Arial"/>
              <a:sym typeface="Arial"/>
            </a:endParaRP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sz="1600" kern="0" err="1">
                <a:solidFill>
                  <a:srgbClr val="61D836">
                    <a:hueOff val="362282"/>
                    <a:satOff val="31803"/>
                    <a:lumOff val="-18242"/>
                  </a:srgbClr>
                </a:solidFill>
                <a:latin typeface="Arial"/>
                <a:cs typeface="Arial"/>
                <a:sym typeface="Arial"/>
              </a:rPr>
              <a:t>Nij</a:t>
            </a:r>
            <a:r>
              <a:rPr sz="1600" kern="0">
                <a:solidFill>
                  <a:srgbClr val="61D836">
                    <a:hueOff val="362282"/>
                    <a:satOff val="31803"/>
                    <a:lumOff val="-18242"/>
                  </a:srgbClr>
                </a:solidFill>
                <a:latin typeface="Arial"/>
                <a:cs typeface="Arial"/>
                <a:sym typeface="Arial"/>
              </a:rPr>
              <a:t> Begun- </a:t>
            </a:r>
            <a:r>
              <a:rPr sz="1600" kern="0" err="1">
                <a:solidFill>
                  <a:srgbClr val="61D836">
                    <a:hueOff val="362282"/>
                    <a:satOff val="31803"/>
                    <a:lumOff val="-18242"/>
                  </a:srgbClr>
                </a:solidFill>
                <a:latin typeface="Arial"/>
                <a:cs typeface="Arial"/>
                <a:sym typeface="Arial"/>
              </a:rPr>
              <a:t>maatregel</a:t>
            </a:r>
            <a:r>
              <a:rPr sz="1600" kern="0">
                <a:solidFill>
                  <a:srgbClr val="61D836">
                    <a:hueOff val="362282"/>
                    <a:satOff val="31803"/>
                    <a:lumOff val="-18242"/>
                  </a:srgbClr>
                </a:solidFill>
                <a:latin typeface="Arial"/>
                <a:cs typeface="Arial"/>
                <a:sym typeface="Arial"/>
              </a:rPr>
              <a:t> 29 </a:t>
            </a:r>
            <a:r>
              <a:rPr sz="1600" kern="0" err="1">
                <a:solidFill>
                  <a:srgbClr val="61D836">
                    <a:hueOff val="362282"/>
                    <a:satOff val="31803"/>
                    <a:lumOff val="-18242"/>
                  </a:srgbClr>
                </a:solidFill>
                <a:latin typeface="Arial"/>
                <a:cs typeface="Arial"/>
                <a:sym typeface="Arial"/>
              </a:rPr>
              <a:t>inpassing</a:t>
            </a:r>
            <a:r>
              <a:rPr sz="1600" kern="0">
                <a:solidFill>
                  <a:srgbClr val="61D836">
                    <a:hueOff val="362282"/>
                    <a:satOff val="31803"/>
                    <a:lumOff val="-18242"/>
                  </a:srgbClr>
                </a:solidFill>
                <a:latin typeface="Arial"/>
                <a:cs typeface="Arial"/>
                <a:sym typeface="Arial"/>
              </a:rPr>
              <a:t> met </a:t>
            </a:r>
            <a:r>
              <a:rPr sz="1600" kern="0" err="1">
                <a:solidFill>
                  <a:srgbClr val="61D836">
                    <a:hueOff val="362282"/>
                    <a:satOff val="31803"/>
                    <a:lumOff val="-18242"/>
                  </a:srgbClr>
                </a:solidFill>
                <a:latin typeface="Arial"/>
                <a:cs typeface="Arial"/>
                <a:sym typeface="Arial"/>
              </a:rPr>
              <a:t>voorfinancieren</a:t>
            </a:r>
            <a:r>
              <a:rPr sz="1600" kern="0">
                <a:solidFill>
                  <a:srgbClr val="61D836">
                    <a:hueOff val="362282"/>
                    <a:satOff val="31803"/>
                    <a:lumOff val="-18242"/>
                  </a:srgbClr>
                </a:solidFill>
                <a:latin typeface="Arial"/>
                <a:cs typeface="Arial"/>
                <a:sym typeface="Arial"/>
              </a:rPr>
              <a:t> </a:t>
            </a: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sz="1600" kern="0">
                <a:solidFill>
                  <a:srgbClr val="61D836">
                    <a:hueOff val="362282"/>
                    <a:satOff val="31803"/>
                    <a:lumOff val="-18242"/>
                  </a:srgbClr>
                </a:solidFill>
                <a:latin typeface="Arial"/>
                <a:cs typeface="Arial"/>
                <a:sym typeface="Arial"/>
              </a:rPr>
              <a:t>VHF-</a:t>
            </a:r>
            <a:r>
              <a:rPr sz="1600" kern="0" err="1">
                <a:solidFill>
                  <a:srgbClr val="61D836">
                    <a:hueOff val="362282"/>
                    <a:satOff val="31803"/>
                    <a:lumOff val="-18242"/>
                  </a:srgbClr>
                </a:solidFill>
                <a:latin typeface="Arial"/>
                <a:cs typeface="Arial"/>
                <a:sym typeface="Arial"/>
              </a:rPr>
              <a:t>aanpak</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meerdere</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gemeenten</a:t>
            </a:r>
            <a:endParaRPr sz="1600" kern="0">
              <a:solidFill>
                <a:srgbClr val="61D836">
                  <a:hueOff val="362282"/>
                  <a:satOff val="31803"/>
                  <a:lumOff val="-18242"/>
                </a:srgbClr>
              </a:solidFill>
              <a:latin typeface="Arial"/>
              <a:cs typeface="Arial"/>
              <a:sym typeface="Arial"/>
            </a:endParaRP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V</a:t>
            </a:r>
            <a:r>
              <a:rPr sz="1600" kern="0" err="1">
                <a:solidFill>
                  <a:srgbClr val="61D836">
                    <a:hueOff val="362282"/>
                    <a:satOff val="31803"/>
                    <a:lumOff val="-18242"/>
                  </a:srgbClr>
                </a:solidFill>
                <a:latin typeface="Arial"/>
                <a:cs typeface="Arial"/>
                <a:sym typeface="Arial"/>
              </a:rPr>
              <a:t>erduurzaming</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monumenten</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gemeente</a:t>
            </a:r>
            <a:r>
              <a:rPr sz="1600" kern="0">
                <a:solidFill>
                  <a:srgbClr val="61D836">
                    <a:hueOff val="362282"/>
                    <a:satOff val="31803"/>
                    <a:lumOff val="-18242"/>
                  </a:srgbClr>
                </a:solidFill>
                <a:latin typeface="Arial"/>
                <a:cs typeface="Arial"/>
                <a:sym typeface="Arial"/>
              </a:rPr>
              <a:t> Westerveld</a:t>
            </a: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A</a:t>
            </a:r>
            <a:r>
              <a:rPr sz="1600" kern="0" err="1">
                <a:solidFill>
                  <a:srgbClr val="61D836">
                    <a:hueOff val="362282"/>
                    <a:satOff val="31803"/>
                    <a:lumOff val="-18242"/>
                  </a:srgbClr>
                </a:solidFill>
                <a:latin typeface="Arial"/>
                <a:cs typeface="Arial"/>
                <a:sym typeface="Arial"/>
              </a:rPr>
              <a:t>sbestdakenregeling</a:t>
            </a:r>
            <a:r>
              <a:rPr sz="1600" kern="0">
                <a:solidFill>
                  <a:srgbClr val="61D836">
                    <a:hueOff val="362282"/>
                    <a:satOff val="31803"/>
                    <a:lumOff val="-18242"/>
                  </a:srgbClr>
                </a:solidFill>
                <a:latin typeface="Arial"/>
                <a:cs typeface="Arial"/>
                <a:sym typeface="Arial"/>
              </a:rPr>
              <a:t> Drenthe</a:t>
            </a: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O</a:t>
            </a:r>
            <a:r>
              <a:rPr sz="1600" kern="0" err="1">
                <a:solidFill>
                  <a:srgbClr val="61D836">
                    <a:hueOff val="362282"/>
                    <a:satOff val="31803"/>
                    <a:lumOff val="-18242"/>
                  </a:srgbClr>
                </a:solidFill>
                <a:latin typeface="Arial"/>
                <a:cs typeface="Arial"/>
                <a:sym typeface="Arial"/>
              </a:rPr>
              <a:t>pzetten</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financiële</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fondsen</a:t>
            </a:r>
            <a:r>
              <a:rPr sz="1600" kern="0">
                <a:solidFill>
                  <a:srgbClr val="61D836">
                    <a:hueOff val="362282"/>
                    <a:satOff val="31803"/>
                    <a:lumOff val="-18242"/>
                  </a:srgbClr>
                </a:solidFill>
                <a:latin typeface="Arial"/>
                <a:cs typeface="Arial"/>
                <a:sym typeface="Arial"/>
              </a:rPr>
              <a:t> </a:t>
            </a: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T</a:t>
            </a:r>
            <a:r>
              <a:rPr sz="1600" kern="0" err="1">
                <a:solidFill>
                  <a:srgbClr val="61D836">
                    <a:hueOff val="362282"/>
                    <a:satOff val="31803"/>
                    <a:lumOff val="-18242"/>
                  </a:srgbClr>
                </a:solidFill>
                <a:latin typeface="Arial"/>
                <a:cs typeface="Arial"/>
                <a:sym typeface="Arial"/>
              </a:rPr>
              <a:t>rainer</a:t>
            </a:r>
            <a:r>
              <a:rPr sz="1600" kern="0">
                <a:solidFill>
                  <a:srgbClr val="61D836">
                    <a:hueOff val="362282"/>
                    <a:satOff val="31803"/>
                    <a:lumOff val="-18242"/>
                  </a:srgbClr>
                </a:solidFill>
                <a:latin typeface="Arial"/>
                <a:cs typeface="Arial"/>
                <a:sym typeface="Arial"/>
              </a:rPr>
              <a:t>/</a:t>
            </a:r>
            <a:r>
              <a:rPr sz="1600" kern="0" err="1">
                <a:solidFill>
                  <a:srgbClr val="61D836">
                    <a:hueOff val="362282"/>
                    <a:satOff val="31803"/>
                    <a:lumOff val="-18242"/>
                  </a:srgbClr>
                </a:solidFill>
                <a:latin typeface="Arial"/>
                <a:cs typeface="Arial"/>
                <a:sym typeface="Arial"/>
              </a:rPr>
              <a:t>spreker</a:t>
            </a:r>
            <a:r>
              <a:rPr sz="1600" kern="0">
                <a:solidFill>
                  <a:srgbClr val="61D836">
                    <a:hueOff val="362282"/>
                    <a:satOff val="31803"/>
                    <a:lumOff val="-18242"/>
                  </a:srgbClr>
                </a:solidFill>
                <a:latin typeface="Arial"/>
                <a:cs typeface="Arial"/>
                <a:sym typeface="Arial"/>
              </a:rPr>
              <a:t> </a:t>
            </a:r>
          </a:p>
          <a:p>
            <a:pPr marL="257175"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r>
              <a:rPr sz="1600" kern="0" err="1">
                <a:solidFill>
                  <a:srgbClr val="61D836">
                    <a:hueOff val="362282"/>
                    <a:satOff val="31803"/>
                    <a:lumOff val="-18242"/>
                  </a:srgbClr>
                </a:solidFill>
                <a:latin typeface="Arial"/>
                <a:cs typeface="Arial"/>
                <a:sym typeface="Arial"/>
              </a:rPr>
              <a:t>o.a</a:t>
            </a:r>
            <a:r>
              <a:rPr sz="1600" kern="0">
                <a:solidFill>
                  <a:srgbClr val="61D836">
                    <a:hueOff val="362282"/>
                    <a:satOff val="31803"/>
                    <a:lumOff val="-18242"/>
                  </a:srgbClr>
                </a:solidFill>
                <a:latin typeface="Arial"/>
                <a:cs typeface="Arial"/>
                <a:sym typeface="Arial"/>
              </a:rPr>
              <a:t> Masterclass ‘financiering in </a:t>
            </a:r>
            <a:r>
              <a:rPr sz="1600" kern="0" err="1">
                <a:solidFill>
                  <a:srgbClr val="61D836">
                    <a:hueOff val="362282"/>
                    <a:satOff val="31803"/>
                    <a:lumOff val="-18242"/>
                  </a:srgbClr>
                </a:solidFill>
                <a:latin typeface="Arial"/>
                <a:cs typeface="Arial"/>
                <a:sym typeface="Arial"/>
              </a:rPr>
              <a:t>wijkaanpakken</a:t>
            </a:r>
            <a:r>
              <a:rPr sz="1600" kern="0">
                <a:solidFill>
                  <a:srgbClr val="61D836">
                    <a:hueOff val="362282"/>
                    <a:satOff val="31803"/>
                    <a:lumOff val="-18242"/>
                  </a:srgbClr>
                </a:solidFill>
                <a:latin typeface="Arial"/>
                <a:cs typeface="Arial"/>
                <a:sym typeface="Arial"/>
              </a:rPr>
              <a:t>/</a:t>
            </a:r>
            <a:r>
              <a:rPr sz="1600" kern="0" err="1">
                <a:solidFill>
                  <a:srgbClr val="61D836">
                    <a:hueOff val="362282"/>
                    <a:satOff val="31803"/>
                    <a:lumOff val="-18242"/>
                  </a:srgbClr>
                </a:solidFill>
                <a:latin typeface="Arial"/>
                <a:cs typeface="Arial"/>
                <a:sym typeface="Arial"/>
              </a:rPr>
              <a:t>proeftuinen</a:t>
            </a:r>
            <a:r>
              <a:rPr sz="1600" kern="0">
                <a:solidFill>
                  <a:srgbClr val="61D836">
                    <a:hueOff val="362282"/>
                    <a:satOff val="31803"/>
                    <a:lumOff val="-18242"/>
                  </a:srgbClr>
                </a:solidFill>
                <a:latin typeface="Arial"/>
                <a:cs typeface="Arial"/>
                <a:sym typeface="Arial"/>
              </a:rPr>
              <a:t>’</a:t>
            </a:r>
          </a:p>
          <a:p>
            <a:pPr marL="114300" indent="-228600" hangingPunct="0">
              <a:spcBef>
                <a:spcPts val="600"/>
              </a:spcBef>
              <a:buSzPct val="100000"/>
              <a:buFont typeface="Arial"/>
              <a:buChar char="•"/>
              <a:defRPr sz="4000">
                <a:solidFill>
                  <a:srgbClr val="61D836">
                    <a:hueOff val="362282"/>
                    <a:satOff val="31803"/>
                    <a:lumOff val="-18242"/>
                  </a:srgbClr>
                </a:solidFill>
                <a:latin typeface="Arial"/>
                <a:ea typeface="Arial"/>
                <a:cs typeface="Arial"/>
                <a:sym typeface="Arial"/>
              </a:defRPr>
            </a:pPr>
            <a:endParaRPr sz="1600" kern="0">
              <a:solidFill>
                <a:srgbClr val="61D836">
                  <a:hueOff val="362282"/>
                  <a:satOff val="31803"/>
                  <a:lumOff val="-18242"/>
                </a:srgbClr>
              </a:solidFill>
              <a:latin typeface="Arial"/>
              <a:cs typeface="Arial"/>
              <a:sym typeface="Arial"/>
            </a:endParaRPr>
          </a:p>
          <a:p>
            <a:pPr hangingPunct="0">
              <a:spcBef>
                <a:spcPts val="600"/>
              </a:spcBef>
              <a:buSzPct val="100000"/>
              <a:defRPr sz="4000">
                <a:solidFill>
                  <a:srgbClr val="61D836">
                    <a:hueOff val="362282"/>
                    <a:satOff val="31803"/>
                    <a:lumOff val="-18242"/>
                  </a:srgbClr>
                </a:solidFill>
                <a:latin typeface="Arial"/>
                <a:ea typeface="Arial"/>
                <a:cs typeface="Arial"/>
                <a:sym typeface="Arial"/>
              </a:defRPr>
            </a:pPr>
            <a:r>
              <a:rPr sz="1600" u="sng" kern="0">
                <a:solidFill>
                  <a:srgbClr val="61D836">
                    <a:hueOff val="362282"/>
                    <a:satOff val="31803"/>
                    <a:lumOff val="-18242"/>
                  </a:srgbClr>
                </a:solidFill>
                <a:uFill>
                  <a:solidFill>
                    <a:srgbClr val="0000FF"/>
                  </a:solidFill>
                </a:uFill>
                <a:latin typeface="Arial"/>
                <a:cs typeface="Arial"/>
                <a:sym typeface="Arial"/>
                <a:hlinkClick r:id="rId4"/>
              </a:rPr>
              <a:t>info@reintbrondijk.nl</a:t>
            </a:r>
            <a:r>
              <a:rPr sz="1600" kern="0">
                <a:solidFill>
                  <a:srgbClr val="61D836">
                    <a:hueOff val="362282"/>
                    <a:satOff val="31803"/>
                    <a:lumOff val="-18242"/>
                  </a:srgbClr>
                </a:solidFill>
                <a:latin typeface="Arial"/>
                <a:cs typeface="Arial"/>
                <a:sym typeface="Arial"/>
              </a:rPr>
              <a:t>   06 1069 6302</a:t>
            </a:r>
          </a:p>
        </p:txBody>
      </p:sp>
      <p:pic>
        <p:nvPicPr>
          <p:cNvPr id="256" name="Picture 2" descr="Picture 2"/>
          <p:cNvPicPr>
            <a:picLocks noChangeAspect="1"/>
          </p:cNvPicPr>
          <p:nvPr/>
        </p:nvPicPr>
        <p:blipFill>
          <a:blip r:embed="rId5"/>
          <a:stretch>
            <a:fillRect/>
          </a:stretch>
        </p:blipFill>
        <p:spPr>
          <a:xfrm>
            <a:off x="348607" y="2099928"/>
            <a:ext cx="2876495" cy="1920660"/>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Titel 1"/>
          <p:cNvSpPr txBox="1">
            <a:spLocks noGrp="1"/>
          </p:cNvSpPr>
          <p:nvPr>
            <p:ph type="title"/>
          </p:nvPr>
        </p:nvSpPr>
        <p:spPr>
          <a:xfrm>
            <a:off x="968609" y="1591667"/>
            <a:ext cx="8338080" cy="830845"/>
          </a:xfrm>
          <a:prstGeom prst="rect">
            <a:avLst/>
          </a:prstGeom>
        </p:spPr>
        <p:txBody>
          <a:bodyPr>
            <a:normAutofit fontScale="90000"/>
          </a:bodyPr>
          <a:lstStyle>
            <a:lvl1pPr algn="l" defTabSz="1828800">
              <a:lnSpc>
                <a:spcPct val="80000"/>
              </a:lnSpc>
              <a:defRPr sz="7000">
                <a:solidFill>
                  <a:schemeClr val="accent3">
                    <a:hueOff val="362282"/>
                    <a:satOff val="31803"/>
                    <a:lumOff val="-18242"/>
                  </a:schemeClr>
                </a:solidFill>
                <a:latin typeface="Arial"/>
                <a:ea typeface="Arial"/>
                <a:cs typeface="Arial"/>
                <a:sym typeface="Arial"/>
              </a:defRPr>
            </a:lvl1pPr>
          </a:lstStyle>
          <a:p>
            <a:pPr>
              <a:lnSpc>
                <a:spcPct val="100000"/>
              </a:lnSpc>
            </a:pPr>
            <a:r>
              <a:rPr sz="4000" b="1" err="1"/>
              <a:t>Financiële</a:t>
            </a:r>
            <a:r>
              <a:rPr sz="4000" b="1"/>
              <a:t> </a:t>
            </a:r>
            <a:br>
              <a:rPr lang="nl-NL" sz="4000" b="1"/>
            </a:br>
            <a:r>
              <a:rPr sz="4000" b="1" err="1"/>
              <a:t>leeninstrumenten</a:t>
            </a:r>
            <a:endParaRPr sz="4000" b="1"/>
          </a:p>
        </p:txBody>
      </p:sp>
      <p:sp>
        <p:nvSpPr>
          <p:cNvPr id="266" name="TextBox 16"/>
          <p:cNvSpPr txBox="1"/>
          <p:nvPr/>
        </p:nvSpPr>
        <p:spPr>
          <a:xfrm>
            <a:off x="1052781" y="2409487"/>
            <a:ext cx="2537464" cy="69301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defTabSz="1828800">
              <a:lnSpc>
                <a:spcPct val="150000"/>
              </a:lnSpc>
              <a:spcBef>
                <a:spcPts val="0"/>
              </a:spcBef>
              <a:defRPr sz="3500">
                <a:solidFill>
                  <a:schemeClr val="accent3">
                    <a:hueOff val="362282"/>
                    <a:satOff val="31803"/>
                    <a:lumOff val="-18242"/>
                  </a:schemeClr>
                </a:solidFill>
                <a:latin typeface="Arial"/>
                <a:ea typeface="Arial"/>
                <a:cs typeface="Arial"/>
                <a:sym typeface="Arial"/>
              </a:defRPr>
            </a:lvl1pPr>
          </a:lstStyle>
          <a:p>
            <a:pPr defTabSz="914400" hangingPunct="0"/>
            <a:r>
              <a:rPr sz="1600" kern="0">
                <a:solidFill>
                  <a:srgbClr val="61D836">
                    <a:hueOff val="362282"/>
                    <a:satOff val="31803"/>
                    <a:lumOff val="-18242"/>
                  </a:srgbClr>
                </a:solidFill>
              </a:rPr>
              <a:t>De </a:t>
            </a:r>
            <a:r>
              <a:rPr sz="1600" kern="0" err="1">
                <a:solidFill>
                  <a:srgbClr val="61D836">
                    <a:hueOff val="362282"/>
                    <a:satOff val="31803"/>
                    <a:lumOff val="-18242"/>
                  </a:srgbClr>
                </a:solidFill>
              </a:rPr>
              <a:t>mogelijkheden</a:t>
            </a:r>
            <a:r>
              <a:rPr sz="1600" kern="0">
                <a:solidFill>
                  <a:srgbClr val="61D836">
                    <a:hueOff val="362282"/>
                    <a:satOff val="31803"/>
                    <a:lumOff val="-18242"/>
                  </a:srgbClr>
                </a:solidFill>
              </a:rPr>
              <a:t> in </a:t>
            </a:r>
            <a:r>
              <a:rPr sz="1600" kern="0" err="1">
                <a:solidFill>
                  <a:srgbClr val="61D836">
                    <a:hueOff val="362282"/>
                    <a:satOff val="31803"/>
                    <a:lumOff val="-18242"/>
                  </a:srgbClr>
                </a:solidFill>
              </a:rPr>
              <a:t>gemeente</a:t>
            </a:r>
            <a:r>
              <a:rPr sz="1600" kern="0">
                <a:solidFill>
                  <a:srgbClr val="61D836">
                    <a:hueOff val="362282"/>
                    <a:satOff val="31803"/>
                    <a:lumOff val="-18242"/>
                  </a:srgbClr>
                </a:solidFill>
              </a:rPr>
              <a:t> </a:t>
            </a:r>
            <a:r>
              <a:rPr sz="1600" kern="0" err="1">
                <a:solidFill>
                  <a:srgbClr val="61D836">
                    <a:hueOff val="362282"/>
                    <a:satOff val="31803"/>
                    <a:lumOff val="-18242"/>
                  </a:srgbClr>
                </a:solidFill>
              </a:rPr>
              <a:t>Westerkwartier</a:t>
            </a:r>
            <a:endParaRPr sz="1600" kern="0">
              <a:solidFill>
                <a:srgbClr val="61D836">
                  <a:hueOff val="362282"/>
                  <a:satOff val="31803"/>
                  <a:lumOff val="-18242"/>
                </a:srgbClr>
              </a:solidFill>
            </a:endParaRPr>
          </a:p>
        </p:txBody>
      </p:sp>
      <p:sp>
        <p:nvSpPr>
          <p:cNvPr id="267" name="AutoShape 3"/>
          <p:cNvSpPr/>
          <p:nvPr/>
        </p:nvSpPr>
        <p:spPr>
          <a:xfrm>
            <a:off x="4674662" y="2221449"/>
            <a:ext cx="2415341" cy="2415338"/>
          </a:xfrm>
          <a:custGeom>
            <a:avLst/>
            <a:gdLst/>
            <a:ahLst/>
            <a:cxnLst>
              <a:cxn ang="0">
                <a:pos x="wd2" y="hd2"/>
              </a:cxn>
              <a:cxn ang="5400000">
                <a:pos x="wd2" y="hd2"/>
              </a:cxn>
              <a:cxn ang="10800000">
                <a:pos x="wd2" y="hd2"/>
              </a:cxn>
              <a:cxn ang="16200000">
                <a:pos x="wd2" y="hd2"/>
              </a:cxn>
            </a:cxnLst>
            <a:rect l="0" t="0" r="r" b="b"/>
            <a:pathLst>
              <a:path w="20465" h="20466" extrusionOk="0">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path>
            </a:pathLst>
          </a:custGeom>
          <a:solidFill>
            <a:srgbClr val="F5F5F5"/>
          </a:solidFill>
          <a:ln w="12700">
            <a:solidFill>
              <a:srgbClr val="424242">
                <a:alpha val="20000"/>
              </a:srgbClr>
            </a:solidFill>
          </a:ln>
        </p:spPr>
        <p:txBody>
          <a:bodyPr lIns="45718" tIns="45718" rIns="45718" bIns="45718"/>
          <a:lstStyle/>
          <a:p>
            <a:pP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pic>
        <p:nvPicPr>
          <p:cNvPr id="268" name="Afbeelding 13" descr="Afbeelding 13"/>
          <p:cNvPicPr>
            <a:picLocks noChangeAspect="1"/>
          </p:cNvPicPr>
          <p:nvPr/>
        </p:nvPicPr>
        <p:blipFill>
          <a:blip r:embed="rId2"/>
          <a:stretch>
            <a:fillRect/>
          </a:stretch>
        </p:blipFill>
        <p:spPr>
          <a:xfrm>
            <a:off x="5137649" y="2220079"/>
            <a:ext cx="1489368" cy="1445097"/>
          </a:xfrm>
          <a:prstGeom prst="rect">
            <a:avLst/>
          </a:prstGeom>
          <a:ln w="12700">
            <a:miter lim="400000"/>
          </a:ln>
        </p:spPr>
      </p:pic>
      <p:sp>
        <p:nvSpPr>
          <p:cNvPr id="269" name="AutoShape 3"/>
          <p:cNvSpPr/>
          <p:nvPr/>
        </p:nvSpPr>
        <p:spPr>
          <a:xfrm>
            <a:off x="6286807" y="3919760"/>
            <a:ext cx="2415341" cy="2415338"/>
          </a:xfrm>
          <a:custGeom>
            <a:avLst/>
            <a:gdLst/>
            <a:ahLst/>
            <a:cxnLst>
              <a:cxn ang="0">
                <a:pos x="wd2" y="hd2"/>
              </a:cxn>
              <a:cxn ang="5400000">
                <a:pos x="wd2" y="hd2"/>
              </a:cxn>
              <a:cxn ang="10800000">
                <a:pos x="wd2" y="hd2"/>
              </a:cxn>
              <a:cxn ang="16200000">
                <a:pos x="wd2" y="hd2"/>
              </a:cxn>
            </a:cxnLst>
            <a:rect l="0" t="0" r="r" b="b"/>
            <a:pathLst>
              <a:path w="20465" h="20466" extrusionOk="0">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path>
            </a:pathLst>
          </a:custGeom>
          <a:solidFill>
            <a:srgbClr val="F5F5F5"/>
          </a:solidFill>
          <a:ln w="12700">
            <a:solidFill>
              <a:srgbClr val="424242">
                <a:alpha val="20000"/>
              </a:srgbClr>
            </a:solidFill>
          </a:ln>
        </p:spPr>
        <p:txBody>
          <a:bodyPr lIns="45718" tIns="45718" rIns="45718" bIns="45718"/>
          <a:lstStyle/>
          <a:p>
            <a:pP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sp>
        <p:nvSpPr>
          <p:cNvPr id="270" name="AutoShape 3"/>
          <p:cNvSpPr/>
          <p:nvPr/>
        </p:nvSpPr>
        <p:spPr>
          <a:xfrm>
            <a:off x="6517062" y="811577"/>
            <a:ext cx="2415341" cy="2415338"/>
          </a:xfrm>
          <a:custGeom>
            <a:avLst/>
            <a:gdLst/>
            <a:ahLst/>
            <a:cxnLst>
              <a:cxn ang="0">
                <a:pos x="wd2" y="hd2"/>
              </a:cxn>
              <a:cxn ang="5400000">
                <a:pos x="wd2" y="hd2"/>
              </a:cxn>
              <a:cxn ang="10800000">
                <a:pos x="wd2" y="hd2"/>
              </a:cxn>
              <a:cxn ang="16200000">
                <a:pos x="wd2" y="hd2"/>
              </a:cxn>
            </a:cxnLst>
            <a:rect l="0" t="0" r="r" b="b"/>
            <a:pathLst>
              <a:path w="20465" h="20466" extrusionOk="0">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path>
            </a:pathLst>
          </a:custGeom>
          <a:solidFill>
            <a:srgbClr val="F5F5F5"/>
          </a:solidFill>
          <a:ln w="12700">
            <a:solidFill>
              <a:srgbClr val="424242">
                <a:alpha val="20000"/>
              </a:srgbClr>
            </a:solidFill>
          </a:ln>
        </p:spPr>
        <p:txBody>
          <a:bodyPr lIns="45718" tIns="45718" rIns="45718" bIns="45718"/>
          <a:lstStyle/>
          <a:p>
            <a:pP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pic>
        <p:nvPicPr>
          <p:cNvPr id="271" name="Afbeelding 27" descr="Afbeelding 27"/>
          <p:cNvPicPr>
            <a:picLocks noChangeAspect="1"/>
          </p:cNvPicPr>
          <p:nvPr/>
        </p:nvPicPr>
        <p:blipFill>
          <a:blip r:embed="rId3"/>
          <a:stretch>
            <a:fillRect/>
          </a:stretch>
        </p:blipFill>
        <p:spPr>
          <a:xfrm>
            <a:off x="6699803" y="850342"/>
            <a:ext cx="1773552" cy="1624018"/>
          </a:xfrm>
          <a:prstGeom prst="rect">
            <a:avLst/>
          </a:prstGeom>
          <a:ln w="12700">
            <a:miter lim="400000"/>
          </a:ln>
        </p:spPr>
      </p:pic>
      <p:sp>
        <p:nvSpPr>
          <p:cNvPr id="272" name="AutoShape 3"/>
          <p:cNvSpPr/>
          <p:nvPr/>
        </p:nvSpPr>
        <p:spPr>
          <a:xfrm>
            <a:off x="8203641" y="2590217"/>
            <a:ext cx="2415341" cy="2415338"/>
          </a:xfrm>
          <a:custGeom>
            <a:avLst/>
            <a:gdLst/>
            <a:ahLst/>
            <a:cxnLst>
              <a:cxn ang="0">
                <a:pos x="wd2" y="hd2"/>
              </a:cxn>
              <a:cxn ang="5400000">
                <a:pos x="wd2" y="hd2"/>
              </a:cxn>
              <a:cxn ang="10800000">
                <a:pos x="wd2" y="hd2"/>
              </a:cxn>
              <a:cxn ang="16200000">
                <a:pos x="wd2" y="hd2"/>
              </a:cxn>
            </a:cxnLst>
            <a:rect l="0" t="0" r="r" b="b"/>
            <a:pathLst>
              <a:path w="20465" h="20466" extrusionOk="0">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path>
            </a:pathLst>
          </a:custGeom>
          <a:solidFill>
            <a:srgbClr val="F5F5F5"/>
          </a:solidFill>
          <a:ln w="12700">
            <a:solidFill>
              <a:srgbClr val="424242">
                <a:alpha val="20000"/>
              </a:srgbClr>
            </a:solidFill>
          </a:ln>
        </p:spPr>
        <p:txBody>
          <a:bodyPr lIns="45718" tIns="45718" rIns="45718" bIns="45718"/>
          <a:lstStyle/>
          <a:p>
            <a:pP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pic>
        <p:nvPicPr>
          <p:cNvPr id="273" name="Afbeelding 5" descr="Afbeelding 5"/>
          <p:cNvPicPr>
            <a:picLocks noChangeAspect="1"/>
          </p:cNvPicPr>
          <p:nvPr/>
        </p:nvPicPr>
        <p:blipFill>
          <a:blip r:embed="rId4"/>
          <a:stretch>
            <a:fillRect/>
          </a:stretch>
        </p:blipFill>
        <p:spPr>
          <a:xfrm>
            <a:off x="8570125" y="2664930"/>
            <a:ext cx="1682373" cy="1519675"/>
          </a:xfrm>
          <a:prstGeom prst="rect">
            <a:avLst/>
          </a:prstGeom>
          <a:ln w="12700">
            <a:miter lim="400000"/>
          </a:ln>
        </p:spPr>
      </p:pic>
      <p:pic>
        <p:nvPicPr>
          <p:cNvPr id="274" name="Afbeelding 3" descr="Afbeelding 3"/>
          <p:cNvPicPr>
            <a:picLocks noChangeAspect="1"/>
          </p:cNvPicPr>
          <p:nvPr/>
        </p:nvPicPr>
        <p:blipFill>
          <a:blip r:embed="rId5"/>
          <a:stretch>
            <a:fillRect/>
          </a:stretch>
        </p:blipFill>
        <p:spPr>
          <a:xfrm>
            <a:off x="6791072" y="3955664"/>
            <a:ext cx="1406810" cy="1406811"/>
          </a:xfrm>
          <a:prstGeom prst="rect">
            <a:avLst/>
          </a:prstGeom>
          <a:ln w="12700">
            <a:miter lim="400000"/>
          </a:ln>
        </p:spPr>
      </p:pic>
      <p:sp>
        <p:nvSpPr>
          <p:cNvPr id="275" name="TextBox 11"/>
          <p:cNvSpPr txBox="1"/>
          <p:nvPr/>
        </p:nvSpPr>
        <p:spPr>
          <a:xfrm>
            <a:off x="6617290" y="5368004"/>
            <a:ext cx="1754374" cy="44319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defTabSz="1828800">
              <a:lnSpc>
                <a:spcPct val="80000"/>
              </a:lnSpc>
              <a:spcBef>
                <a:spcPts val="0"/>
              </a:spcBef>
              <a:defRPr sz="2400" b="1" spc="400">
                <a:solidFill>
                  <a:schemeClr val="accent3">
                    <a:hueOff val="362282"/>
                    <a:satOff val="31803"/>
                    <a:lumOff val="-18242"/>
                  </a:schemeClr>
                </a:solidFill>
                <a:latin typeface="Arial"/>
                <a:ea typeface="Arial"/>
                <a:cs typeface="Arial"/>
                <a:sym typeface="Arial"/>
              </a:defRPr>
            </a:lvl1pPr>
          </a:lstStyle>
          <a:p>
            <a:pPr defTabSz="914400" hangingPunct="0"/>
            <a:r>
              <a:rPr sz="1200" kern="0" spc="200">
                <a:solidFill>
                  <a:srgbClr val="61D836">
                    <a:hueOff val="362282"/>
                    <a:satOff val="31803"/>
                    <a:lumOff val="-18242"/>
                  </a:srgbClr>
                </a:solidFill>
              </a:rPr>
              <a:t>Nationaal WARMTEFONDS (NWF)</a:t>
            </a:r>
          </a:p>
        </p:txBody>
      </p:sp>
      <p:sp>
        <p:nvSpPr>
          <p:cNvPr id="276" name="TextBox 23"/>
          <p:cNvSpPr txBox="1"/>
          <p:nvPr/>
        </p:nvSpPr>
        <p:spPr>
          <a:xfrm>
            <a:off x="8534125" y="4192619"/>
            <a:ext cx="1754374" cy="14773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defTabSz="1828800">
              <a:lnSpc>
                <a:spcPct val="80000"/>
              </a:lnSpc>
              <a:spcBef>
                <a:spcPts val="0"/>
              </a:spcBef>
              <a:defRPr sz="2400" b="1" spc="400">
                <a:solidFill>
                  <a:schemeClr val="accent3">
                    <a:hueOff val="362282"/>
                    <a:satOff val="31803"/>
                    <a:lumOff val="-18242"/>
                  </a:schemeClr>
                </a:solidFill>
                <a:latin typeface="Arial"/>
                <a:ea typeface="Arial"/>
                <a:cs typeface="Arial"/>
                <a:sym typeface="Arial"/>
              </a:defRPr>
            </a:lvl1pPr>
          </a:lstStyle>
          <a:p>
            <a:pPr defTabSz="914400" hangingPunct="0"/>
            <a:r>
              <a:rPr sz="1200" kern="0" spc="200">
                <a:solidFill>
                  <a:srgbClr val="61D836">
                    <a:hueOff val="362282"/>
                    <a:satOff val="31803"/>
                    <a:lumOff val="-18242"/>
                  </a:srgbClr>
                </a:solidFill>
              </a:rPr>
              <a:t>GEMEENTE / SVn</a:t>
            </a:r>
          </a:p>
        </p:txBody>
      </p:sp>
      <p:sp>
        <p:nvSpPr>
          <p:cNvPr id="277" name="TextBox 7"/>
          <p:cNvSpPr txBox="1"/>
          <p:nvPr/>
        </p:nvSpPr>
        <p:spPr>
          <a:xfrm>
            <a:off x="6853577" y="2440464"/>
            <a:ext cx="1754373" cy="14773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defTabSz="1828800">
              <a:lnSpc>
                <a:spcPct val="80000"/>
              </a:lnSpc>
              <a:spcBef>
                <a:spcPts val="0"/>
              </a:spcBef>
              <a:defRPr sz="2400" b="1" spc="400">
                <a:solidFill>
                  <a:schemeClr val="accent3">
                    <a:hueOff val="362282"/>
                    <a:satOff val="31803"/>
                    <a:lumOff val="-18242"/>
                  </a:schemeClr>
                </a:solidFill>
                <a:latin typeface="Arial"/>
                <a:ea typeface="Arial"/>
                <a:cs typeface="Arial"/>
                <a:sym typeface="Arial"/>
              </a:defRPr>
            </a:lvl1pPr>
          </a:lstStyle>
          <a:p>
            <a:pPr defTabSz="914400" hangingPunct="0"/>
            <a:r>
              <a:rPr sz="1200" kern="0" spc="200">
                <a:solidFill>
                  <a:srgbClr val="61D836">
                    <a:hueOff val="362282"/>
                    <a:satOff val="31803"/>
                    <a:lumOff val="-18242"/>
                  </a:srgbClr>
                </a:solidFill>
              </a:rPr>
              <a:t>EIGEN GELD</a:t>
            </a:r>
          </a:p>
        </p:txBody>
      </p:sp>
      <p:sp>
        <p:nvSpPr>
          <p:cNvPr id="278" name="TextBox 19"/>
          <p:cNvSpPr txBox="1"/>
          <p:nvPr/>
        </p:nvSpPr>
        <p:spPr>
          <a:xfrm>
            <a:off x="5036873" y="3872769"/>
            <a:ext cx="1754374" cy="44319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defTabSz="1828800">
              <a:lnSpc>
                <a:spcPct val="80000"/>
              </a:lnSpc>
              <a:spcBef>
                <a:spcPts val="0"/>
              </a:spcBef>
              <a:defRPr sz="2400" b="1" spc="400">
                <a:solidFill>
                  <a:schemeClr val="accent3">
                    <a:hueOff val="362282"/>
                    <a:satOff val="31803"/>
                    <a:lumOff val="-18242"/>
                  </a:schemeClr>
                </a:solidFill>
                <a:latin typeface="Arial"/>
                <a:ea typeface="Arial"/>
                <a:cs typeface="Arial"/>
                <a:sym typeface="Arial"/>
              </a:defRPr>
            </a:lvl1pPr>
          </a:lstStyle>
          <a:p>
            <a:pPr defTabSz="914400" hangingPunct="0"/>
            <a:r>
              <a:rPr sz="1200" kern="0" spc="200">
                <a:solidFill>
                  <a:srgbClr val="61D836">
                    <a:hueOff val="362282"/>
                    <a:satOff val="31803"/>
                    <a:lumOff val="-18242"/>
                  </a:srgbClr>
                </a:solidFill>
              </a:rPr>
              <a:t>HYPOTHEEK of persoonlijke lening</a:t>
            </a:r>
          </a:p>
        </p:txBody>
      </p:sp>
      <p:pic>
        <p:nvPicPr>
          <p:cNvPr id="2" name="Afbeelding 3" descr="Afbeelding 3">
            <a:extLst>
              <a:ext uri="{FF2B5EF4-FFF2-40B4-BE49-F238E27FC236}">
                <a16:creationId xmlns:a16="http://schemas.microsoft.com/office/drawing/2014/main" id="{FD7A84C6-A305-70DA-6455-5C57B5D7D44A}"/>
              </a:ext>
            </a:extLst>
          </p:cNvPr>
          <p:cNvPicPr>
            <a:picLocks noChangeAspect="1"/>
          </p:cNvPicPr>
          <p:nvPr/>
        </p:nvPicPr>
        <p:blipFill>
          <a:blip r:embed="rId6"/>
          <a:stretch>
            <a:fillRect/>
          </a:stretch>
        </p:blipFill>
        <p:spPr>
          <a:xfrm>
            <a:off x="1024423" y="5976109"/>
            <a:ext cx="2621774" cy="830845"/>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3" descr="Afbeelding 3">
            <a:extLst>
              <a:ext uri="{FF2B5EF4-FFF2-40B4-BE49-F238E27FC236}">
                <a16:creationId xmlns:a16="http://schemas.microsoft.com/office/drawing/2014/main" id="{09888678-FE87-0A4F-708F-C914F459AB18}"/>
              </a:ext>
            </a:extLst>
          </p:cNvPr>
          <p:cNvPicPr>
            <a:picLocks noChangeAspect="1"/>
          </p:cNvPicPr>
          <p:nvPr/>
        </p:nvPicPr>
        <p:blipFill>
          <a:blip r:embed="rId2"/>
          <a:stretch>
            <a:fillRect/>
          </a:stretch>
        </p:blipFill>
        <p:spPr>
          <a:xfrm>
            <a:off x="1024423" y="5976109"/>
            <a:ext cx="2621774" cy="830845"/>
          </a:xfrm>
          <a:prstGeom prst="rect">
            <a:avLst/>
          </a:prstGeom>
          <a:ln w="12700">
            <a:miter lim="400000"/>
          </a:ln>
        </p:spPr>
      </p:pic>
      <p:sp>
        <p:nvSpPr>
          <p:cNvPr id="280" name="Titel 1"/>
          <p:cNvSpPr txBox="1">
            <a:spLocks noGrp="1"/>
          </p:cNvSpPr>
          <p:nvPr>
            <p:ph type="title"/>
          </p:nvPr>
        </p:nvSpPr>
        <p:spPr>
          <a:xfrm>
            <a:off x="965039" y="780369"/>
            <a:ext cx="8338080" cy="830845"/>
          </a:xfrm>
          <a:prstGeom prst="rect">
            <a:avLst/>
          </a:prstGeom>
        </p:spPr>
        <p:txBody>
          <a:bodyPr>
            <a:normAutofit fontScale="90000"/>
          </a:bodyPr>
          <a:lstStyle>
            <a:lvl1pPr algn="l" defTabSz="850391">
              <a:defRPr sz="10044">
                <a:solidFill>
                  <a:schemeClr val="accent3">
                    <a:hueOff val="362282"/>
                    <a:satOff val="31803"/>
                    <a:lumOff val="-18242"/>
                  </a:schemeClr>
                </a:solidFill>
              </a:defRPr>
            </a:lvl1pPr>
          </a:lstStyle>
          <a:p>
            <a:r>
              <a:t> </a:t>
            </a:r>
          </a:p>
        </p:txBody>
      </p:sp>
      <p:sp>
        <p:nvSpPr>
          <p:cNvPr id="281" name="Ondertitel 2"/>
          <p:cNvSpPr txBox="1">
            <a:spLocks noGrp="1"/>
          </p:cNvSpPr>
          <p:nvPr>
            <p:ph type="body" sz="quarter" idx="1"/>
          </p:nvPr>
        </p:nvSpPr>
        <p:spPr>
          <a:xfrm>
            <a:off x="2273366" y="2621763"/>
            <a:ext cx="6326056" cy="973788"/>
          </a:xfrm>
          <a:prstGeom prst="rect">
            <a:avLst/>
          </a:prstGeom>
        </p:spPr>
        <p:txBody>
          <a:bodyPr>
            <a:normAutofit/>
          </a:bodyPr>
          <a:lstStyle/>
          <a:p>
            <a:pPr algn="l" defTabSz="914400">
              <a:spcBef>
                <a:spcPts val="0"/>
              </a:spcBef>
              <a:defRPr>
                <a:solidFill>
                  <a:schemeClr val="accent3">
                    <a:hueOff val="362282"/>
                    <a:satOff val="31803"/>
                    <a:lumOff val="-18242"/>
                  </a:schemeClr>
                </a:solidFill>
              </a:defRPr>
            </a:pPr>
            <a:r>
              <a:rPr sz="1600" err="1"/>
              <a:t>Energiebespaarlening</a:t>
            </a:r>
            <a:r>
              <a:rPr sz="1600"/>
              <a:t> </a:t>
            </a:r>
            <a:r>
              <a:rPr sz="1600" err="1"/>
              <a:t>zonder</a:t>
            </a:r>
            <a:r>
              <a:rPr sz="1600"/>
              <a:t> </a:t>
            </a:r>
            <a:r>
              <a:rPr sz="1600" err="1"/>
              <a:t>rente</a:t>
            </a:r>
            <a:r>
              <a:rPr sz="1600"/>
              <a:t> (0%)</a:t>
            </a:r>
          </a:p>
          <a:p>
            <a:pPr marL="285750" indent="-285750" algn="l" defTabSz="914400">
              <a:spcBef>
                <a:spcPts val="0"/>
              </a:spcBef>
              <a:buFont typeface="Arial" panose="020B0604020202020204" pitchFamily="34" charset="0"/>
              <a:buChar char="•"/>
              <a:defRPr>
                <a:solidFill>
                  <a:schemeClr val="accent3">
                    <a:hueOff val="362282"/>
                    <a:satOff val="31803"/>
                    <a:lumOff val="-18242"/>
                  </a:schemeClr>
                </a:solidFill>
              </a:defRPr>
            </a:pPr>
            <a:r>
              <a:rPr lang="nl-NL" sz="1600"/>
              <a:t>M</a:t>
            </a:r>
            <a:r>
              <a:rPr sz="1600"/>
              <a:t>ax. €28.000</a:t>
            </a:r>
            <a:r>
              <a:rPr lang="nl-NL" sz="1600"/>
              <a:t>,-</a:t>
            </a:r>
            <a:endParaRPr sz="1600"/>
          </a:p>
          <a:p>
            <a:pPr marL="285750" indent="-285750" algn="l" defTabSz="914400">
              <a:spcBef>
                <a:spcPts val="0"/>
              </a:spcBef>
              <a:buFont typeface="Arial" panose="020B0604020202020204" pitchFamily="34" charset="0"/>
              <a:buChar char="•"/>
              <a:defRPr>
                <a:solidFill>
                  <a:schemeClr val="accent3">
                    <a:hueOff val="362282"/>
                    <a:satOff val="31803"/>
                    <a:lumOff val="-18242"/>
                  </a:schemeClr>
                </a:solidFill>
              </a:defRPr>
            </a:pPr>
            <a:r>
              <a:rPr lang="nl-NL" sz="1600"/>
              <a:t>T</a:t>
            </a:r>
            <a:r>
              <a:rPr sz="1600" err="1"/>
              <a:t>ot</a:t>
            </a:r>
            <a:r>
              <a:rPr sz="1600"/>
              <a:t> </a:t>
            </a:r>
            <a:r>
              <a:rPr sz="1600" err="1"/>
              <a:t>maximaal</a:t>
            </a:r>
            <a:r>
              <a:rPr sz="1600"/>
              <a:t> €60.000</a:t>
            </a:r>
            <a:r>
              <a:rPr lang="nl-NL" sz="1600"/>
              <a:t>,-</a:t>
            </a:r>
            <a:r>
              <a:rPr sz="1600"/>
              <a:t> </a:t>
            </a:r>
            <a:r>
              <a:rPr sz="1600" err="1"/>
              <a:t>verzamelinkomen</a:t>
            </a:r>
            <a:r>
              <a:rPr sz="1600"/>
              <a:t> </a:t>
            </a:r>
          </a:p>
        </p:txBody>
      </p:sp>
      <p:sp>
        <p:nvSpPr>
          <p:cNvPr id="283" name="Titel 1"/>
          <p:cNvSpPr txBox="1"/>
          <p:nvPr/>
        </p:nvSpPr>
        <p:spPr>
          <a:xfrm>
            <a:off x="939118" y="500221"/>
            <a:ext cx="8338080" cy="83084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19" rIns="45719" bIns="45719" anchor="b">
            <a:normAutofit/>
          </a:bodyPr>
          <a:lstStyle/>
          <a:p>
            <a:pPr defTabSz="457200" hangingPunct="0">
              <a:defRPr sz="8000">
                <a:solidFill>
                  <a:srgbClr val="61D836">
                    <a:hueOff val="362282"/>
                    <a:satOff val="31803"/>
                    <a:lumOff val="-18242"/>
                  </a:srgbClr>
                </a:solidFill>
                <a:latin typeface="Trebuchet MS"/>
                <a:ea typeface="Trebuchet MS"/>
                <a:cs typeface="Trebuchet MS"/>
                <a:sym typeface="Trebuchet MS"/>
              </a:defRPr>
            </a:pPr>
            <a:r>
              <a:rPr sz="3600" b="1" kern="0" err="1">
                <a:solidFill>
                  <a:srgbClr val="61D836">
                    <a:hueOff val="362282"/>
                    <a:satOff val="31803"/>
                    <a:lumOff val="-18242"/>
                  </a:srgbClr>
                </a:solidFill>
                <a:latin typeface="Arial"/>
                <a:ea typeface="Arial"/>
                <a:cs typeface="Arial"/>
                <a:sym typeface="Arial"/>
              </a:rPr>
              <a:t>Nationaal</a:t>
            </a:r>
            <a:r>
              <a:rPr sz="3600" b="1" kern="0">
                <a:solidFill>
                  <a:srgbClr val="61D836">
                    <a:hueOff val="362282"/>
                    <a:satOff val="31803"/>
                    <a:lumOff val="-18242"/>
                  </a:srgbClr>
                </a:solidFill>
                <a:latin typeface="Arial"/>
                <a:ea typeface="Arial"/>
                <a:cs typeface="Arial"/>
                <a:sym typeface="Arial"/>
              </a:rPr>
              <a:t> </a:t>
            </a:r>
            <a:r>
              <a:rPr sz="3600" b="1" kern="0" err="1">
                <a:solidFill>
                  <a:srgbClr val="61D836">
                    <a:hueOff val="362282"/>
                    <a:satOff val="31803"/>
                    <a:lumOff val="-18242"/>
                  </a:srgbClr>
                </a:solidFill>
                <a:latin typeface="Arial"/>
                <a:ea typeface="Arial"/>
                <a:cs typeface="Arial"/>
                <a:sym typeface="Arial"/>
              </a:rPr>
              <a:t>Warmtefonds</a:t>
            </a:r>
            <a:endParaRPr sz="3600" b="1" kern="0">
              <a:solidFill>
                <a:srgbClr val="61D836">
                  <a:hueOff val="362282"/>
                  <a:satOff val="31803"/>
                  <a:lumOff val="-18242"/>
                </a:srgbClr>
              </a:solidFill>
              <a:latin typeface="Arial"/>
              <a:ea typeface="Arial"/>
              <a:cs typeface="Arial"/>
              <a:sym typeface="Arial"/>
            </a:endParaRPr>
          </a:p>
        </p:txBody>
      </p:sp>
      <p:grpSp>
        <p:nvGrpSpPr>
          <p:cNvPr id="286" name="AutoShape 2"/>
          <p:cNvGrpSpPr/>
          <p:nvPr/>
        </p:nvGrpSpPr>
        <p:grpSpPr>
          <a:xfrm>
            <a:off x="939118" y="1489521"/>
            <a:ext cx="899779" cy="973789"/>
            <a:chOff x="-3" y="-46"/>
            <a:chExt cx="1799556" cy="1947575"/>
          </a:xfrm>
        </p:grpSpPr>
        <p:sp>
          <p:nvSpPr>
            <p:cNvPr id="284" name="Vorm"/>
            <p:cNvSpPr/>
            <p:nvPr/>
          </p:nvSpPr>
          <p:spPr>
            <a:xfrm>
              <a:off x="-3" y="-46"/>
              <a:ext cx="1799556" cy="1947575"/>
            </a:xfrm>
            <a:custGeom>
              <a:avLst/>
              <a:gdLst/>
              <a:ahLst/>
              <a:cxnLst>
                <a:cxn ang="0">
                  <a:pos x="wd2" y="hd2"/>
                </a:cxn>
                <a:cxn ang="5400000">
                  <a:pos x="wd2" y="hd2"/>
                </a:cxn>
                <a:cxn ang="10800000">
                  <a:pos x="wd2" y="hd2"/>
                </a:cxn>
                <a:cxn ang="16200000">
                  <a:pos x="wd2" y="hd2"/>
                </a:cxn>
              </a:cxnLst>
              <a:rect l="0" t="0" r="r" b="b"/>
              <a:pathLst>
                <a:path w="21600" h="21251" extrusionOk="0">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path>
              </a:pathLst>
            </a:custGeom>
            <a:gradFill flip="none" rotWithShape="1">
              <a:gsLst>
                <a:gs pos="0">
                  <a:srgbClr val="5D7982"/>
                </a:gs>
                <a:gs pos="100000">
                  <a:srgbClr val="79ABA3"/>
                </a:gs>
              </a:gsLst>
              <a:lin ang="2700000" scaled="0"/>
            </a:gradFill>
            <a:ln w="12700" cap="flat">
              <a:noFill/>
              <a:miter lim="400000"/>
            </a:ln>
            <a:effectLst/>
          </p:spPr>
          <p:txBody>
            <a:bodyPr wrap="square" lIns="45718" tIns="45718" rIns="45718" bIns="45718" numCol="1" anchor="ctr">
              <a:noAutofit/>
            </a:bodyPr>
            <a:lstStyle/>
            <a:p>
              <a:pPr algn="ct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sp>
          <p:nvSpPr>
            <p:cNvPr id="285" name="1"/>
            <p:cNvSpPr txBox="1"/>
            <p:nvPr/>
          </p:nvSpPr>
          <p:spPr>
            <a:xfrm>
              <a:off x="-3" y="696785"/>
              <a:ext cx="1799554" cy="55399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spAutoFit/>
            </a:bodyPr>
            <a:lstStyle>
              <a:lvl1pPr algn="ctr" defTabSz="1828800">
                <a:lnSpc>
                  <a:spcPct val="100000"/>
                </a:lnSpc>
                <a:spcBef>
                  <a:spcPts val="0"/>
                </a:spcBef>
                <a:defRPr sz="3600">
                  <a:solidFill>
                    <a:srgbClr val="F5F5F5"/>
                  </a:solidFill>
                  <a:latin typeface="Titillium"/>
                  <a:ea typeface="Titillium"/>
                  <a:cs typeface="Titillium"/>
                  <a:sym typeface="Titillium"/>
                </a:defRPr>
              </a:lvl1pPr>
            </a:lstStyle>
            <a:p>
              <a:pPr defTabSz="914400" hangingPunct="0"/>
              <a:r>
                <a:rPr sz="1800" kern="0"/>
                <a:t>1</a:t>
              </a:r>
            </a:p>
          </p:txBody>
        </p:sp>
      </p:grpSp>
      <p:grpSp>
        <p:nvGrpSpPr>
          <p:cNvPr id="289" name="AutoShape 2"/>
          <p:cNvGrpSpPr/>
          <p:nvPr/>
        </p:nvGrpSpPr>
        <p:grpSpPr>
          <a:xfrm>
            <a:off x="953871" y="2623922"/>
            <a:ext cx="899780" cy="973789"/>
            <a:chOff x="-3" y="-46"/>
            <a:chExt cx="1799558" cy="1947575"/>
          </a:xfrm>
        </p:grpSpPr>
        <p:sp>
          <p:nvSpPr>
            <p:cNvPr id="287" name="Vorm"/>
            <p:cNvSpPr/>
            <p:nvPr/>
          </p:nvSpPr>
          <p:spPr>
            <a:xfrm>
              <a:off x="-3" y="-46"/>
              <a:ext cx="1799558" cy="1947575"/>
            </a:xfrm>
            <a:custGeom>
              <a:avLst/>
              <a:gdLst/>
              <a:ahLst/>
              <a:cxnLst>
                <a:cxn ang="0">
                  <a:pos x="wd2" y="hd2"/>
                </a:cxn>
                <a:cxn ang="5400000">
                  <a:pos x="wd2" y="hd2"/>
                </a:cxn>
                <a:cxn ang="10800000">
                  <a:pos x="wd2" y="hd2"/>
                </a:cxn>
                <a:cxn ang="16200000">
                  <a:pos x="wd2" y="hd2"/>
                </a:cxn>
              </a:cxnLst>
              <a:rect l="0" t="0" r="r" b="b"/>
              <a:pathLst>
                <a:path w="21600" h="21251" extrusionOk="0">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path>
              </a:pathLst>
            </a:custGeom>
            <a:gradFill flip="none" rotWithShape="1">
              <a:gsLst>
                <a:gs pos="0">
                  <a:srgbClr val="5D7982"/>
                </a:gs>
                <a:gs pos="100000">
                  <a:srgbClr val="79ABA3"/>
                </a:gs>
              </a:gsLst>
              <a:lin ang="2700000" scaled="0"/>
            </a:gradFill>
            <a:ln w="12700" cap="flat">
              <a:noFill/>
              <a:miter lim="400000"/>
            </a:ln>
            <a:effectLst/>
          </p:spPr>
          <p:txBody>
            <a:bodyPr wrap="square" lIns="45718" tIns="45718" rIns="45718" bIns="45718" numCol="1" anchor="ctr">
              <a:noAutofit/>
            </a:bodyPr>
            <a:lstStyle/>
            <a:p>
              <a:pPr algn="ct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sp>
          <p:nvSpPr>
            <p:cNvPr id="288" name="2"/>
            <p:cNvSpPr txBox="1"/>
            <p:nvPr/>
          </p:nvSpPr>
          <p:spPr>
            <a:xfrm>
              <a:off x="1" y="696785"/>
              <a:ext cx="1799552" cy="55399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spAutoFit/>
            </a:bodyPr>
            <a:lstStyle>
              <a:lvl1pPr algn="ctr" defTabSz="1828800">
                <a:lnSpc>
                  <a:spcPct val="100000"/>
                </a:lnSpc>
                <a:spcBef>
                  <a:spcPts val="0"/>
                </a:spcBef>
                <a:defRPr sz="3600">
                  <a:solidFill>
                    <a:srgbClr val="F5F5F5"/>
                  </a:solidFill>
                  <a:latin typeface="Titillium"/>
                  <a:ea typeface="Titillium"/>
                  <a:cs typeface="Titillium"/>
                  <a:sym typeface="Titillium"/>
                </a:defRPr>
              </a:lvl1pPr>
            </a:lstStyle>
            <a:p>
              <a:pPr defTabSz="914400" hangingPunct="0"/>
              <a:r>
                <a:rPr sz="1800" kern="0"/>
                <a:t>2</a:t>
              </a:r>
            </a:p>
          </p:txBody>
        </p:sp>
      </p:grpSp>
      <p:grpSp>
        <p:nvGrpSpPr>
          <p:cNvPr id="292" name="AutoShape 2"/>
          <p:cNvGrpSpPr/>
          <p:nvPr/>
        </p:nvGrpSpPr>
        <p:grpSpPr>
          <a:xfrm>
            <a:off x="965039" y="3759480"/>
            <a:ext cx="899780" cy="973789"/>
            <a:chOff x="-3" y="-46"/>
            <a:chExt cx="1799558" cy="1947577"/>
          </a:xfrm>
        </p:grpSpPr>
        <p:sp>
          <p:nvSpPr>
            <p:cNvPr id="290" name="Vorm"/>
            <p:cNvSpPr/>
            <p:nvPr/>
          </p:nvSpPr>
          <p:spPr>
            <a:xfrm>
              <a:off x="-3" y="-46"/>
              <a:ext cx="1799558" cy="1947577"/>
            </a:xfrm>
            <a:custGeom>
              <a:avLst/>
              <a:gdLst/>
              <a:ahLst/>
              <a:cxnLst>
                <a:cxn ang="0">
                  <a:pos x="wd2" y="hd2"/>
                </a:cxn>
                <a:cxn ang="5400000">
                  <a:pos x="wd2" y="hd2"/>
                </a:cxn>
                <a:cxn ang="10800000">
                  <a:pos x="wd2" y="hd2"/>
                </a:cxn>
                <a:cxn ang="16200000">
                  <a:pos x="wd2" y="hd2"/>
                </a:cxn>
              </a:cxnLst>
              <a:rect l="0" t="0" r="r" b="b"/>
              <a:pathLst>
                <a:path w="21600" h="21251" extrusionOk="0">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path>
              </a:pathLst>
            </a:custGeom>
            <a:gradFill flip="none" rotWithShape="1">
              <a:gsLst>
                <a:gs pos="0">
                  <a:srgbClr val="5D7982"/>
                </a:gs>
                <a:gs pos="100000">
                  <a:srgbClr val="79ABA3"/>
                </a:gs>
              </a:gsLst>
              <a:lin ang="2700000" scaled="0"/>
            </a:gradFill>
            <a:ln w="12700" cap="flat">
              <a:noFill/>
              <a:miter lim="400000"/>
            </a:ln>
            <a:effectLst/>
          </p:spPr>
          <p:txBody>
            <a:bodyPr wrap="square" lIns="45718" tIns="45718" rIns="45718" bIns="45718" numCol="1" anchor="ctr">
              <a:noAutofit/>
            </a:bodyPr>
            <a:lstStyle/>
            <a:p>
              <a:pPr algn="ct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sp>
          <p:nvSpPr>
            <p:cNvPr id="291" name="3"/>
            <p:cNvSpPr txBox="1"/>
            <p:nvPr/>
          </p:nvSpPr>
          <p:spPr>
            <a:xfrm>
              <a:off x="1" y="696786"/>
              <a:ext cx="1799552" cy="55399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spAutoFit/>
            </a:bodyPr>
            <a:lstStyle>
              <a:lvl1pPr algn="ctr" defTabSz="1828800">
                <a:lnSpc>
                  <a:spcPct val="100000"/>
                </a:lnSpc>
                <a:spcBef>
                  <a:spcPts val="0"/>
                </a:spcBef>
                <a:defRPr sz="3600">
                  <a:solidFill>
                    <a:srgbClr val="F5F5F5"/>
                  </a:solidFill>
                  <a:latin typeface="Titillium"/>
                  <a:ea typeface="Titillium"/>
                  <a:cs typeface="Titillium"/>
                  <a:sym typeface="Titillium"/>
                </a:defRPr>
              </a:lvl1pPr>
            </a:lstStyle>
            <a:p>
              <a:pPr defTabSz="914400" hangingPunct="0"/>
              <a:r>
                <a:rPr sz="1800" kern="0"/>
                <a:t>3</a:t>
              </a:r>
            </a:p>
          </p:txBody>
        </p:sp>
      </p:grpSp>
      <p:grpSp>
        <p:nvGrpSpPr>
          <p:cNvPr id="295" name="AutoShape 2"/>
          <p:cNvGrpSpPr/>
          <p:nvPr/>
        </p:nvGrpSpPr>
        <p:grpSpPr>
          <a:xfrm>
            <a:off x="965039" y="4895038"/>
            <a:ext cx="899780" cy="973789"/>
            <a:chOff x="-3" y="-46"/>
            <a:chExt cx="1799558" cy="1947575"/>
          </a:xfrm>
        </p:grpSpPr>
        <p:sp>
          <p:nvSpPr>
            <p:cNvPr id="293" name="Vorm"/>
            <p:cNvSpPr/>
            <p:nvPr/>
          </p:nvSpPr>
          <p:spPr>
            <a:xfrm>
              <a:off x="-3" y="-46"/>
              <a:ext cx="1799558" cy="1947575"/>
            </a:xfrm>
            <a:custGeom>
              <a:avLst/>
              <a:gdLst/>
              <a:ahLst/>
              <a:cxnLst>
                <a:cxn ang="0">
                  <a:pos x="wd2" y="hd2"/>
                </a:cxn>
                <a:cxn ang="5400000">
                  <a:pos x="wd2" y="hd2"/>
                </a:cxn>
                <a:cxn ang="10800000">
                  <a:pos x="wd2" y="hd2"/>
                </a:cxn>
                <a:cxn ang="16200000">
                  <a:pos x="wd2" y="hd2"/>
                </a:cxn>
              </a:cxnLst>
              <a:rect l="0" t="0" r="r" b="b"/>
              <a:pathLst>
                <a:path w="21600" h="21251" extrusionOk="0">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path>
              </a:pathLst>
            </a:custGeom>
            <a:gradFill flip="none" rotWithShape="1">
              <a:gsLst>
                <a:gs pos="0">
                  <a:srgbClr val="5D7982"/>
                </a:gs>
                <a:gs pos="100000">
                  <a:srgbClr val="79ABA3"/>
                </a:gs>
              </a:gsLst>
              <a:lin ang="2700000" scaled="0"/>
            </a:gradFill>
            <a:ln w="12700" cap="flat">
              <a:noFill/>
              <a:miter lim="400000"/>
            </a:ln>
            <a:effectLst/>
          </p:spPr>
          <p:txBody>
            <a:bodyPr wrap="square" lIns="45718" tIns="45718" rIns="45718" bIns="45718" numCol="1" anchor="ctr">
              <a:noAutofit/>
            </a:bodyPr>
            <a:lstStyle/>
            <a:p>
              <a:pPr algn="ctr" hangingPunct="0">
                <a:defRPr sz="3600">
                  <a:solidFill>
                    <a:srgbClr val="424242"/>
                  </a:solidFill>
                  <a:latin typeface="Calibri"/>
                  <a:ea typeface="Calibri"/>
                  <a:cs typeface="Calibri"/>
                  <a:sym typeface="Calibri"/>
                </a:defRPr>
              </a:pPr>
              <a:endParaRPr kern="0">
                <a:solidFill>
                  <a:srgbClr val="424242"/>
                </a:solidFill>
                <a:latin typeface="Calibri"/>
                <a:cs typeface="Calibri"/>
                <a:sym typeface="Calibri"/>
              </a:endParaRPr>
            </a:p>
          </p:txBody>
        </p:sp>
        <p:sp>
          <p:nvSpPr>
            <p:cNvPr id="294" name="4"/>
            <p:cNvSpPr txBox="1"/>
            <p:nvPr/>
          </p:nvSpPr>
          <p:spPr>
            <a:xfrm>
              <a:off x="1" y="696785"/>
              <a:ext cx="1799552" cy="55399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spAutoFit/>
            </a:bodyPr>
            <a:lstStyle>
              <a:lvl1pPr algn="ctr" defTabSz="1828800">
                <a:lnSpc>
                  <a:spcPct val="100000"/>
                </a:lnSpc>
                <a:spcBef>
                  <a:spcPts val="0"/>
                </a:spcBef>
                <a:defRPr sz="3600">
                  <a:solidFill>
                    <a:srgbClr val="F5F5F5"/>
                  </a:solidFill>
                  <a:latin typeface="Titillium"/>
                  <a:ea typeface="Titillium"/>
                  <a:cs typeface="Titillium"/>
                  <a:sym typeface="Titillium"/>
                </a:defRPr>
              </a:lvl1pPr>
            </a:lstStyle>
            <a:p>
              <a:pPr defTabSz="914400" hangingPunct="0"/>
              <a:r>
                <a:rPr sz="1800" kern="0"/>
                <a:t>4</a:t>
              </a:r>
            </a:p>
          </p:txBody>
        </p:sp>
      </p:grpSp>
      <p:sp>
        <p:nvSpPr>
          <p:cNvPr id="296" name="TextBox 6"/>
          <p:cNvSpPr txBox="1"/>
          <p:nvPr/>
        </p:nvSpPr>
        <p:spPr>
          <a:xfrm>
            <a:off x="2273366" y="1483972"/>
            <a:ext cx="5721426" cy="98488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p>
            <a:pPr hangingPunct="0">
              <a:defRPr sz="36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Trebuchet MS"/>
                <a:sym typeface="Trebuchet MS"/>
              </a:rPr>
              <a:t>Energiebespaarlening</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persoonlijke</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lening</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consumptief</a:t>
            </a:r>
            <a:r>
              <a:rPr sz="1600" kern="0">
                <a:solidFill>
                  <a:srgbClr val="61D836">
                    <a:hueOff val="362282"/>
                    <a:satOff val="31803"/>
                    <a:lumOff val="-18242"/>
                  </a:srgbClr>
                </a:solidFill>
                <a:latin typeface="Trebuchet MS"/>
                <a:sym typeface="Trebuchet MS"/>
              </a:rPr>
              <a:t>) - </a:t>
            </a:r>
            <a:r>
              <a:rPr lang="nl-NL" sz="1600" kern="0">
                <a:solidFill>
                  <a:srgbClr val="61D836">
                    <a:hueOff val="362282"/>
                    <a:satOff val="31803"/>
                    <a:lumOff val="-18242"/>
                  </a:srgbClr>
                </a:solidFill>
                <a:latin typeface="Trebuchet MS"/>
                <a:sym typeface="Trebuchet MS"/>
              </a:rPr>
              <a:t>R</a:t>
            </a:r>
            <a:r>
              <a:rPr sz="1600" kern="0" err="1">
                <a:solidFill>
                  <a:srgbClr val="61D836">
                    <a:hueOff val="362282"/>
                    <a:satOff val="31803"/>
                    <a:lumOff val="-18242"/>
                  </a:srgbClr>
                </a:solidFill>
                <a:latin typeface="Trebuchet MS"/>
                <a:sym typeface="Trebuchet MS"/>
              </a:rPr>
              <a:t>ente</a:t>
            </a:r>
            <a:r>
              <a:rPr sz="1600" kern="0">
                <a:solidFill>
                  <a:srgbClr val="61D836">
                    <a:hueOff val="362282"/>
                    <a:satOff val="31803"/>
                    <a:lumOff val="-18242"/>
                  </a:srgbClr>
                </a:solidFill>
                <a:latin typeface="Trebuchet MS"/>
                <a:sym typeface="Trebuchet MS"/>
              </a:rPr>
              <a:t> ca. 4% </a:t>
            </a:r>
            <a:r>
              <a:rPr sz="1600" kern="0" err="1">
                <a:solidFill>
                  <a:srgbClr val="61D836">
                    <a:hueOff val="362282"/>
                    <a:satOff val="31803"/>
                    <a:lumOff val="-18242"/>
                  </a:srgbClr>
                </a:solidFill>
                <a:latin typeface="Trebuchet MS"/>
                <a:sym typeface="Trebuchet MS"/>
              </a:rPr>
              <a:t>looptijd</a:t>
            </a:r>
            <a:r>
              <a:rPr sz="1600" kern="0">
                <a:solidFill>
                  <a:srgbClr val="61D836">
                    <a:hueOff val="362282"/>
                    <a:satOff val="31803"/>
                    <a:lumOff val="-18242"/>
                  </a:srgbClr>
                </a:solidFill>
                <a:latin typeface="Trebuchet MS"/>
                <a:sym typeface="Trebuchet MS"/>
              </a:rPr>
              <a:t> max. 20 jr. </a:t>
            </a:r>
          </a:p>
          <a:p>
            <a:pPr marL="285750" indent="-285750" hangingPunct="0">
              <a:buSzPct val="123000"/>
              <a:buFont typeface="Arial" panose="020B0604020202020204" pitchFamily="34" charset="0"/>
              <a:buChar char="•"/>
              <a:defRPr sz="36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Trebuchet MS"/>
                <a:sym typeface="Trebuchet MS"/>
              </a:rPr>
              <a:t>M</a:t>
            </a:r>
            <a:r>
              <a:rPr sz="1600" kern="0">
                <a:solidFill>
                  <a:srgbClr val="61D836">
                    <a:hueOff val="362282"/>
                    <a:satOff val="31803"/>
                    <a:lumOff val="-18242"/>
                  </a:srgbClr>
                </a:solidFill>
                <a:latin typeface="Trebuchet MS"/>
                <a:sym typeface="Trebuchet MS"/>
              </a:rPr>
              <a:t>ax. €28.000</a:t>
            </a:r>
            <a:r>
              <a:rPr lang="nl-NL" sz="1600" kern="0">
                <a:solidFill>
                  <a:srgbClr val="61D836">
                    <a:hueOff val="362282"/>
                    <a:satOff val="31803"/>
                    <a:lumOff val="-18242"/>
                  </a:srgbClr>
                </a:solidFill>
                <a:latin typeface="Trebuchet MS"/>
                <a:sym typeface="Trebuchet MS"/>
              </a:rPr>
              <a:t>,-</a:t>
            </a:r>
            <a:endParaRPr sz="1600" kern="0">
              <a:solidFill>
                <a:srgbClr val="61D836">
                  <a:hueOff val="362282"/>
                  <a:satOff val="31803"/>
                  <a:lumOff val="-18242"/>
                </a:srgbClr>
              </a:solidFill>
              <a:latin typeface="Trebuchet MS"/>
              <a:sym typeface="Trebuchet MS"/>
            </a:endParaRPr>
          </a:p>
          <a:p>
            <a:pPr marL="285750" indent="-285750" hangingPunct="0">
              <a:buSzPct val="123000"/>
              <a:buFont typeface="Arial" panose="020B0604020202020204" pitchFamily="34" charset="0"/>
              <a:buChar char="•"/>
              <a:defRPr sz="36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Trebuchet MS"/>
                <a:sym typeface="Trebuchet MS"/>
              </a:rPr>
              <a:t>G</a:t>
            </a:r>
            <a:r>
              <a:rPr sz="1600" kern="0" err="1">
                <a:solidFill>
                  <a:srgbClr val="61D836">
                    <a:hueOff val="362282"/>
                    <a:satOff val="31803"/>
                    <a:lumOff val="-18242"/>
                  </a:srgbClr>
                </a:solidFill>
                <a:latin typeface="Trebuchet MS"/>
                <a:sym typeface="Trebuchet MS"/>
              </a:rPr>
              <a:t>een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leeftijdsgrens</a:t>
            </a:r>
            <a:endParaRPr sz="1600" kern="0">
              <a:solidFill>
                <a:srgbClr val="61D836">
                  <a:hueOff val="362282"/>
                  <a:satOff val="31803"/>
                  <a:lumOff val="-18242"/>
                </a:srgbClr>
              </a:solidFill>
              <a:latin typeface="Trebuchet MS"/>
              <a:sym typeface="Trebuchet MS"/>
            </a:endParaRPr>
          </a:p>
        </p:txBody>
      </p:sp>
      <p:sp>
        <p:nvSpPr>
          <p:cNvPr id="297" name="TextBox 6"/>
          <p:cNvSpPr txBox="1"/>
          <p:nvPr/>
        </p:nvSpPr>
        <p:spPr>
          <a:xfrm>
            <a:off x="2273366" y="3748457"/>
            <a:ext cx="7442199" cy="73866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p>
            <a:pPr hangingPunct="0">
              <a:defRPr sz="36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Trebuchet MS"/>
                <a:sym typeface="Trebuchet MS"/>
              </a:rPr>
              <a:t>Energiebespaarlening</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combinatielening</a:t>
            </a:r>
            <a:r>
              <a:rPr sz="1600" kern="0">
                <a:solidFill>
                  <a:srgbClr val="61D836">
                    <a:hueOff val="362282"/>
                    <a:satOff val="31803"/>
                    <a:lumOff val="-18242"/>
                  </a:srgbClr>
                </a:solidFill>
                <a:latin typeface="Trebuchet MS"/>
                <a:sym typeface="Trebuchet MS"/>
              </a:rPr>
              <a:t>) €10.000,- </a:t>
            </a:r>
            <a:r>
              <a:rPr sz="1600" kern="0" err="1">
                <a:solidFill>
                  <a:srgbClr val="61D836">
                    <a:hueOff val="362282"/>
                    <a:satOff val="31803"/>
                    <a:lumOff val="-18242"/>
                  </a:srgbClr>
                </a:solidFill>
                <a:latin typeface="Trebuchet MS"/>
                <a:sym typeface="Trebuchet MS"/>
              </a:rPr>
              <a:t>zonder</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maandlasten</a:t>
            </a:r>
            <a:endParaRPr sz="1600" kern="0">
              <a:solidFill>
                <a:srgbClr val="61D836">
                  <a:hueOff val="362282"/>
                  <a:satOff val="31803"/>
                  <a:lumOff val="-18242"/>
                </a:srgbClr>
              </a:solidFill>
              <a:latin typeface="Trebuchet MS"/>
              <a:sym typeface="Trebuchet MS"/>
            </a:endParaRPr>
          </a:p>
          <a:p>
            <a:pPr marL="285750" indent="-285750" hangingPunct="0">
              <a:buSzPct val="123000"/>
              <a:buFont typeface="Arial" panose="020B0604020202020204" pitchFamily="34" charset="0"/>
              <a:buChar char="•"/>
              <a:defRPr sz="36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Trebuchet MS"/>
                <a:sym typeface="Trebuchet MS"/>
              </a:rPr>
              <a:t>B</a:t>
            </a:r>
            <a:r>
              <a:rPr sz="1600" kern="0" err="1">
                <a:solidFill>
                  <a:srgbClr val="61D836">
                    <a:hueOff val="362282"/>
                    <a:satOff val="31803"/>
                    <a:lumOff val="-18242"/>
                  </a:srgbClr>
                </a:solidFill>
                <a:latin typeface="Trebuchet MS"/>
                <a:sym typeface="Trebuchet MS"/>
              </a:rPr>
              <a:t>ij</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onvoldoende</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leencapaciteit</a:t>
            </a:r>
            <a:r>
              <a:rPr sz="1600" kern="0">
                <a:solidFill>
                  <a:srgbClr val="61D836">
                    <a:hueOff val="362282"/>
                    <a:satOff val="31803"/>
                    <a:lumOff val="-18242"/>
                  </a:srgbClr>
                </a:solidFill>
                <a:latin typeface="Trebuchet MS"/>
                <a:sym typeface="Trebuchet MS"/>
              </a:rPr>
              <a:t> </a:t>
            </a:r>
          </a:p>
          <a:p>
            <a:pPr marL="285750" indent="-285750" hangingPunct="0">
              <a:buSzPct val="123000"/>
              <a:buFont typeface="Arial" panose="020B0604020202020204" pitchFamily="34" charset="0"/>
              <a:buChar char="•"/>
              <a:defRPr sz="3600">
                <a:solidFill>
                  <a:srgbClr val="61D836">
                    <a:hueOff val="362282"/>
                    <a:satOff val="31803"/>
                    <a:lumOff val="-18242"/>
                  </a:srgbClr>
                </a:solidFill>
                <a:latin typeface="Trebuchet MS"/>
                <a:ea typeface="Trebuchet MS"/>
                <a:cs typeface="Trebuchet MS"/>
                <a:sym typeface="Trebuchet MS"/>
              </a:defRPr>
            </a:pPr>
            <a:r>
              <a:rPr sz="1600" kern="0">
                <a:solidFill>
                  <a:srgbClr val="61D836">
                    <a:hueOff val="362282"/>
                    <a:satOff val="31803"/>
                    <a:lumOff val="-18242"/>
                  </a:srgbClr>
                </a:solidFill>
                <a:latin typeface="Trebuchet MS"/>
                <a:sym typeface="Trebuchet MS"/>
              </a:rPr>
              <a:t>Na 5 jr. </a:t>
            </a:r>
            <a:r>
              <a:rPr sz="1600" kern="0" err="1">
                <a:solidFill>
                  <a:srgbClr val="61D836">
                    <a:hueOff val="362282"/>
                    <a:satOff val="31803"/>
                    <a:lumOff val="-18242"/>
                  </a:srgbClr>
                </a:solidFill>
                <a:latin typeface="Trebuchet MS"/>
                <a:sym typeface="Trebuchet MS"/>
              </a:rPr>
              <a:t>toetsing</a:t>
            </a:r>
            <a:r>
              <a:rPr sz="1600" kern="0">
                <a:solidFill>
                  <a:srgbClr val="61D836">
                    <a:hueOff val="362282"/>
                    <a:satOff val="31803"/>
                    <a:lumOff val="-18242"/>
                  </a:srgbClr>
                </a:solidFill>
                <a:latin typeface="Trebuchet MS"/>
                <a:sym typeface="Trebuchet MS"/>
              </a:rPr>
              <a:t> </a:t>
            </a:r>
          </a:p>
        </p:txBody>
      </p:sp>
      <p:sp>
        <p:nvSpPr>
          <p:cNvPr id="298" name="TextBox 6"/>
          <p:cNvSpPr txBox="1"/>
          <p:nvPr/>
        </p:nvSpPr>
        <p:spPr>
          <a:xfrm>
            <a:off x="2273366" y="4641646"/>
            <a:ext cx="6145913" cy="123110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0" rIns="0" bIns="0">
            <a:spAutoFit/>
          </a:bodyPr>
          <a:lstStyle/>
          <a:p>
            <a:pPr hangingPunct="0">
              <a:defRPr sz="36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Trebuchet MS"/>
                <a:sym typeface="Trebuchet MS"/>
              </a:rPr>
              <a:t>Energiebespaar</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Hypotheek</a:t>
            </a:r>
            <a:r>
              <a:rPr sz="1600" kern="0">
                <a:solidFill>
                  <a:srgbClr val="61D836">
                    <a:hueOff val="362282"/>
                    <a:satOff val="31803"/>
                    <a:lumOff val="-18242"/>
                  </a:srgbClr>
                </a:solidFill>
                <a:latin typeface="Trebuchet MS"/>
                <a:sym typeface="Trebuchet MS"/>
              </a:rPr>
              <a:t> (EBH) </a:t>
            </a:r>
          </a:p>
          <a:p>
            <a:pPr marL="285750" indent="-285750" hangingPunct="0">
              <a:buSzPct val="123000"/>
              <a:buFont typeface="Arial" panose="020B0604020202020204" pitchFamily="34" charset="0"/>
              <a:buChar char="•"/>
              <a:defRPr sz="36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Trebuchet MS"/>
                <a:sym typeface="Trebuchet MS"/>
              </a:rPr>
              <a:t>M</a:t>
            </a:r>
            <a:r>
              <a:rPr sz="1600" kern="0">
                <a:solidFill>
                  <a:srgbClr val="61D836">
                    <a:hueOff val="362282"/>
                    <a:satOff val="31803"/>
                    <a:lumOff val="-18242"/>
                  </a:srgbClr>
                </a:solidFill>
                <a:latin typeface="Trebuchet MS"/>
                <a:sym typeface="Trebuchet MS"/>
              </a:rPr>
              <a:t>ax. € 25.000</a:t>
            </a:r>
          </a:p>
          <a:p>
            <a:pPr hangingPunct="0">
              <a:buSzPct val="123000"/>
              <a:defRPr sz="36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Trebuchet MS"/>
                <a:sym typeface="Trebuchet MS"/>
              </a:rPr>
              <a:t>     T</a:t>
            </a:r>
            <a:r>
              <a:rPr sz="1600" kern="0" err="1">
                <a:solidFill>
                  <a:srgbClr val="61D836">
                    <a:hueOff val="362282"/>
                    <a:satOff val="31803"/>
                    <a:lumOff val="-18242"/>
                  </a:srgbClr>
                </a:solidFill>
                <a:latin typeface="Trebuchet MS"/>
                <a:sym typeface="Trebuchet MS"/>
              </a:rPr>
              <a:t>oetsing</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na</a:t>
            </a:r>
            <a:r>
              <a:rPr sz="1600" kern="0">
                <a:solidFill>
                  <a:srgbClr val="61D836">
                    <a:hueOff val="362282"/>
                    <a:satOff val="31803"/>
                    <a:lumOff val="-18242"/>
                  </a:srgbClr>
                </a:solidFill>
                <a:latin typeface="Trebuchet MS"/>
                <a:sym typeface="Trebuchet MS"/>
              </a:rPr>
              <a:t> 3, 6 9 </a:t>
            </a:r>
            <a:r>
              <a:rPr sz="1600" kern="0" err="1">
                <a:solidFill>
                  <a:srgbClr val="61D836">
                    <a:hueOff val="362282"/>
                    <a:satOff val="31803"/>
                    <a:lumOff val="-18242"/>
                  </a:srgbClr>
                </a:solidFill>
                <a:latin typeface="Trebuchet MS"/>
                <a:sym typeface="Trebuchet MS"/>
              </a:rPr>
              <a:t>en</a:t>
            </a:r>
            <a:r>
              <a:rPr sz="1600" kern="0">
                <a:solidFill>
                  <a:srgbClr val="61D836">
                    <a:hueOff val="362282"/>
                    <a:satOff val="31803"/>
                    <a:lumOff val="-18242"/>
                  </a:srgbClr>
                </a:solidFill>
                <a:latin typeface="Trebuchet MS"/>
                <a:sym typeface="Trebuchet MS"/>
              </a:rPr>
              <a:t> 15 jr.</a:t>
            </a:r>
          </a:p>
          <a:p>
            <a:pPr marL="285750" indent="-285750" hangingPunct="0">
              <a:buSzPct val="123000"/>
              <a:buFont typeface="Arial" panose="020B0604020202020204" pitchFamily="34" charset="0"/>
              <a:buChar char="•"/>
              <a:defRPr sz="36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Trebuchet MS"/>
                <a:sym typeface="Trebuchet MS"/>
              </a:rPr>
              <a:t>A</a:t>
            </a:r>
            <a:r>
              <a:rPr sz="1600" kern="0" err="1">
                <a:solidFill>
                  <a:srgbClr val="61D836">
                    <a:hueOff val="362282"/>
                    <a:satOff val="31803"/>
                    <a:lumOff val="-18242"/>
                  </a:srgbClr>
                </a:solidFill>
                <a:latin typeface="Trebuchet MS"/>
                <a:sym typeface="Trebuchet MS"/>
              </a:rPr>
              <a:t>lleen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voor</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tevoren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aangemelde</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wijkaanpakken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proeftuinen</a:t>
            </a:r>
            <a:endParaRPr sz="1600" kern="0">
              <a:solidFill>
                <a:srgbClr val="61D836">
                  <a:hueOff val="362282"/>
                  <a:satOff val="31803"/>
                  <a:lumOff val="-18242"/>
                </a:srgbClr>
              </a:solidFill>
              <a:latin typeface="Trebuchet MS"/>
              <a:sym typeface="Trebuchet MS"/>
            </a:endParaRPr>
          </a:p>
          <a:p>
            <a:pPr marL="285750" indent="-285750" hangingPunct="0">
              <a:buSzPct val="123000"/>
              <a:buFont typeface="Arial" panose="020B0604020202020204" pitchFamily="34" charset="0"/>
              <a:buChar char="•"/>
              <a:defRPr sz="36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Trebuchet MS"/>
                <a:sym typeface="Trebuchet MS"/>
              </a:rPr>
              <a:t>Financieel</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Advies</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verplicht</a:t>
            </a:r>
            <a:r>
              <a:rPr sz="1600" kern="0">
                <a:solidFill>
                  <a:srgbClr val="61D836">
                    <a:hueOff val="362282"/>
                    <a:satOff val="31803"/>
                    <a:lumOff val="-18242"/>
                  </a:srgbClr>
                </a:solidFill>
                <a:latin typeface="Trebuchet MS"/>
                <a:sym typeface="Trebuchet MS"/>
              </a:rPr>
              <a:t> - </a:t>
            </a:r>
            <a:r>
              <a:rPr sz="1600" kern="0" err="1">
                <a:solidFill>
                  <a:srgbClr val="61D836">
                    <a:hueOff val="362282"/>
                    <a:satOff val="31803"/>
                    <a:lumOff val="-18242"/>
                  </a:srgbClr>
                </a:solidFill>
                <a:latin typeface="Trebuchet MS"/>
                <a:sym typeface="Trebuchet MS"/>
              </a:rPr>
              <a:t>kosten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gemeente</a:t>
            </a:r>
            <a:endParaRPr sz="1600" kern="0">
              <a:solidFill>
                <a:srgbClr val="61D836">
                  <a:hueOff val="362282"/>
                  <a:satOff val="31803"/>
                  <a:lumOff val="-18242"/>
                </a:srgbClr>
              </a:solidFill>
              <a:latin typeface="Trebuchet MS"/>
              <a:sym typeface="Trebuchet MS"/>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itel 1"/>
          <p:cNvSpPr txBox="1">
            <a:spLocks noGrp="1"/>
          </p:cNvSpPr>
          <p:nvPr>
            <p:ph type="title"/>
          </p:nvPr>
        </p:nvSpPr>
        <p:spPr>
          <a:xfrm>
            <a:off x="965039" y="780369"/>
            <a:ext cx="8338080" cy="830845"/>
          </a:xfrm>
          <a:prstGeom prst="rect">
            <a:avLst/>
          </a:prstGeom>
        </p:spPr>
        <p:txBody>
          <a:bodyPr>
            <a:normAutofit fontScale="90000"/>
          </a:bodyPr>
          <a:lstStyle>
            <a:lvl1pPr algn="l" defTabSz="850391">
              <a:defRPr sz="10044">
                <a:solidFill>
                  <a:schemeClr val="accent3">
                    <a:hueOff val="362282"/>
                    <a:satOff val="31803"/>
                    <a:lumOff val="-18242"/>
                  </a:schemeClr>
                </a:solidFill>
              </a:defRPr>
            </a:lvl1pPr>
          </a:lstStyle>
          <a:p>
            <a:r>
              <a:t> </a:t>
            </a:r>
          </a:p>
        </p:txBody>
      </p:sp>
      <p:sp>
        <p:nvSpPr>
          <p:cNvPr id="302" name="Uitvoering en beheer via Stimuleringsfonds Volkshuisvesting Nederlandse gemeenten (SVn)…"/>
          <p:cNvSpPr txBox="1"/>
          <p:nvPr/>
        </p:nvSpPr>
        <p:spPr>
          <a:xfrm>
            <a:off x="965039" y="2192316"/>
            <a:ext cx="8993855" cy="301621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p>
            <a:pPr defTabSz="457200" hangingPunct="0">
              <a:spcBef>
                <a:spcPts val="1000"/>
              </a:spcBef>
              <a:defRPr sz="36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Trebuchet MS"/>
                <a:sym typeface="Trebuchet MS"/>
              </a:rPr>
              <a:t>Uitvoering</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beheer</a:t>
            </a:r>
            <a:r>
              <a:rPr sz="1600" kern="0">
                <a:solidFill>
                  <a:srgbClr val="61D836">
                    <a:hueOff val="362282"/>
                    <a:satOff val="31803"/>
                    <a:lumOff val="-18242"/>
                  </a:srgbClr>
                </a:solidFill>
                <a:latin typeface="Trebuchet MS"/>
                <a:sym typeface="Trebuchet MS"/>
              </a:rPr>
              <a:t> via </a:t>
            </a:r>
            <a:r>
              <a:rPr sz="1600" kern="0" err="1">
                <a:solidFill>
                  <a:srgbClr val="61D836">
                    <a:hueOff val="362282"/>
                    <a:satOff val="31803"/>
                    <a:lumOff val="-18242"/>
                  </a:srgbClr>
                </a:solidFill>
                <a:latin typeface="Trebuchet MS"/>
                <a:sym typeface="Trebuchet MS"/>
              </a:rPr>
              <a:t>Stimuleringsfonds</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Volkshuisvesting</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Nederlandse</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gemeenten</a:t>
            </a:r>
            <a:r>
              <a:rPr sz="1600" kern="0">
                <a:solidFill>
                  <a:srgbClr val="61D836">
                    <a:hueOff val="362282"/>
                    <a:satOff val="31803"/>
                    <a:lumOff val="-18242"/>
                  </a:srgbClr>
                </a:solidFill>
                <a:latin typeface="Trebuchet MS"/>
                <a:sym typeface="Trebuchet MS"/>
              </a:rPr>
              <a:t> (</a:t>
            </a:r>
            <a:r>
              <a:rPr sz="1600" kern="0" err="1">
                <a:solidFill>
                  <a:srgbClr val="61D836">
                    <a:hueOff val="362282"/>
                    <a:satOff val="31803"/>
                    <a:lumOff val="-18242"/>
                  </a:srgbClr>
                </a:solidFill>
                <a:latin typeface="Trebuchet MS"/>
                <a:sym typeface="Trebuchet MS"/>
              </a:rPr>
              <a:t>SVn</a:t>
            </a:r>
            <a:r>
              <a:rPr sz="1600" kern="0">
                <a:solidFill>
                  <a:srgbClr val="61D836">
                    <a:hueOff val="362282"/>
                    <a:satOff val="31803"/>
                    <a:lumOff val="-18242"/>
                  </a:srgbClr>
                </a:solidFill>
                <a:latin typeface="Trebuchet MS"/>
                <a:sym typeface="Trebuchet MS"/>
              </a:rPr>
              <a:t>)</a:t>
            </a:r>
          </a:p>
          <a:p>
            <a:pPr defTabSz="457200" hangingPunct="0">
              <a:spcBef>
                <a:spcPts val="1000"/>
              </a:spcBef>
              <a:defRPr sz="3600">
                <a:solidFill>
                  <a:srgbClr val="61D836">
                    <a:hueOff val="362282"/>
                    <a:satOff val="31803"/>
                    <a:lumOff val="-18242"/>
                  </a:srgbClr>
                </a:solidFill>
                <a:latin typeface="Trebuchet MS"/>
                <a:ea typeface="Trebuchet MS"/>
                <a:cs typeface="Trebuchet MS"/>
                <a:sym typeface="Trebuchet MS"/>
              </a:defRPr>
            </a:pPr>
            <a:r>
              <a:rPr sz="1600" b="1" kern="0" err="1">
                <a:solidFill>
                  <a:srgbClr val="61D836">
                    <a:hueOff val="362282"/>
                    <a:satOff val="31803"/>
                    <a:lumOff val="-18242"/>
                  </a:srgbClr>
                </a:solidFill>
                <a:latin typeface="Trebuchet MS"/>
                <a:sym typeface="Trebuchet MS"/>
              </a:rPr>
              <a:t>Stimuleringslening</a:t>
            </a:r>
            <a:r>
              <a:rPr sz="1600" kern="0">
                <a:solidFill>
                  <a:srgbClr val="61D836">
                    <a:hueOff val="362282"/>
                    <a:satOff val="31803"/>
                    <a:lumOff val="-18242"/>
                  </a:srgbClr>
                </a:solidFill>
                <a:latin typeface="Trebuchet MS"/>
                <a:sym typeface="Trebuchet MS"/>
              </a:rPr>
              <a:t> van € 2.500,- tot max. € 53.515,-</a:t>
            </a:r>
          </a:p>
          <a:p>
            <a:pPr marL="285750" indent="-285750" defTabSz="6350" hangingPunct="0">
              <a:buFont typeface="Arial" panose="020B0604020202020204" pitchFamily="34" charset="0"/>
              <a:buChar char="•"/>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a:solidFill>
                  <a:srgbClr val="61D836">
                    <a:hueOff val="362282"/>
                    <a:satOff val="31803"/>
                    <a:lumOff val="-18242"/>
                  </a:srgbClr>
                </a:solidFill>
                <a:latin typeface="Arial"/>
                <a:ea typeface="Arial"/>
                <a:cs typeface="Arial"/>
                <a:sym typeface="Arial"/>
              </a:defRPr>
            </a:pPr>
            <a:r>
              <a:rPr sz="1600" kern="0" err="1">
                <a:solidFill>
                  <a:srgbClr val="61D836">
                    <a:hueOff val="362282"/>
                    <a:satOff val="31803"/>
                    <a:lumOff val="-18242"/>
                  </a:srgbClr>
                </a:solidFill>
                <a:latin typeface="Arial"/>
                <a:cs typeface="Arial"/>
                <a:sym typeface="Arial"/>
              </a:rPr>
              <a:t>Rente</a:t>
            </a:r>
            <a:r>
              <a:rPr sz="1600" kern="0">
                <a:solidFill>
                  <a:srgbClr val="61D836">
                    <a:hueOff val="362282"/>
                    <a:satOff val="31803"/>
                    <a:lumOff val="-18242"/>
                  </a:srgbClr>
                </a:solidFill>
                <a:latin typeface="Arial"/>
                <a:cs typeface="Arial"/>
                <a:sym typeface="Arial"/>
              </a:rPr>
              <a:t> 1,7% </a:t>
            </a:r>
            <a:r>
              <a:rPr sz="1600" kern="0" err="1">
                <a:solidFill>
                  <a:srgbClr val="61D836">
                    <a:hueOff val="362282"/>
                    <a:satOff val="31803"/>
                    <a:lumOff val="-18242"/>
                  </a:srgbClr>
                </a:solidFill>
                <a:latin typeface="Arial"/>
                <a:cs typeface="Arial"/>
                <a:sym typeface="Arial"/>
              </a:rPr>
              <a:t>gedurende</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gehele</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looptijd</a:t>
            </a:r>
            <a:r>
              <a:rPr sz="1600" kern="0">
                <a:solidFill>
                  <a:srgbClr val="61D836">
                    <a:hueOff val="362282"/>
                    <a:satOff val="31803"/>
                    <a:lumOff val="-18242"/>
                  </a:srgbClr>
                </a:solidFill>
                <a:latin typeface="Arial"/>
                <a:cs typeface="Arial"/>
                <a:sym typeface="Arial"/>
              </a:rPr>
              <a:t> van </a:t>
            </a:r>
            <a:r>
              <a:rPr sz="1600" kern="0" err="1">
                <a:solidFill>
                  <a:srgbClr val="61D836">
                    <a:hueOff val="362282"/>
                    <a:satOff val="31803"/>
                    <a:lumOff val="-18242"/>
                  </a:srgbClr>
                </a:solidFill>
                <a:latin typeface="Arial"/>
                <a:cs typeface="Arial"/>
                <a:sym typeface="Arial"/>
              </a:rPr>
              <a:t>maximaal</a:t>
            </a:r>
            <a:r>
              <a:rPr sz="1600" kern="0">
                <a:solidFill>
                  <a:srgbClr val="61D836">
                    <a:hueOff val="362282"/>
                    <a:satOff val="31803"/>
                    <a:lumOff val="-18242"/>
                  </a:srgbClr>
                </a:solidFill>
                <a:latin typeface="Arial"/>
                <a:cs typeface="Arial"/>
                <a:sym typeface="Arial"/>
              </a:rPr>
              <a:t> 30 </a:t>
            </a:r>
            <a:r>
              <a:rPr sz="1600" kern="0" err="1">
                <a:solidFill>
                  <a:srgbClr val="61D836">
                    <a:hueOff val="362282"/>
                    <a:satOff val="31803"/>
                    <a:lumOff val="-18242"/>
                  </a:srgbClr>
                </a:solidFill>
                <a:latin typeface="Arial"/>
                <a:cs typeface="Arial"/>
                <a:sym typeface="Arial"/>
              </a:rPr>
              <a:t>jaar</a:t>
            </a:r>
            <a:r>
              <a:rPr sz="1600" kern="0">
                <a:solidFill>
                  <a:srgbClr val="61D836">
                    <a:hueOff val="362282"/>
                    <a:satOff val="31803"/>
                    <a:lumOff val="-18242"/>
                  </a:srgbClr>
                </a:solidFill>
                <a:latin typeface="Arial"/>
                <a:cs typeface="Arial"/>
                <a:sym typeface="Arial"/>
              </a:rPr>
              <a:t> vast </a:t>
            </a:r>
          </a:p>
          <a:p>
            <a:pPr defTabSz="457200" hangingPunct="0">
              <a:spcBef>
                <a:spcPts val="1000"/>
              </a:spcBef>
              <a:defRPr sz="3600">
                <a:solidFill>
                  <a:srgbClr val="61D836">
                    <a:hueOff val="362282"/>
                    <a:satOff val="31803"/>
                    <a:lumOff val="-18242"/>
                  </a:srgbClr>
                </a:solidFill>
                <a:latin typeface="Trebuchet MS"/>
                <a:ea typeface="Trebuchet MS"/>
                <a:cs typeface="Trebuchet MS"/>
                <a:sym typeface="Trebuchet MS"/>
              </a:defRPr>
            </a:pPr>
            <a:r>
              <a:rPr sz="1600" b="1" kern="0" err="1">
                <a:solidFill>
                  <a:srgbClr val="61D836">
                    <a:hueOff val="362282"/>
                    <a:satOff val="31803"/>
                    <a:lumOff val="-18242"/>
                  </a:srgbClr>
                </a:solidFill>
                <a:latin typeface="Trebuchet MS"/>
                <a:sym typeface="Trebuchet MS"/>
              </a:rPr>
              <a:t>Verzilverlening</a:t>
            </a:r>
            <a:r>
              <a:rPr sz="1600" i="1" kern="0">
                <a:solidFill>
                  <a:srgbClr val="61D836">
                    <a:hueOff val="362282"/>
                    <a:satOff val="31803"/>
                    <a:lumOff val="-18242"/>
                  </a:srgbClr>
                </a:solidFill>
                <a:latin typeface="Trebuchet MS"/>
                <a:sym typeface="Trebuchet MS"/>
              </a:rPr>
              <a:t> </a:t>
            </a:r>
            <a:r>
              <a:rPr sz="1600" kern="0">
                <a:solidFill>
                  <a:srgbClr val="61D836">
                    <a:hueOff val="362282"/>
                    <a:satOff val="31803"/>
                    <a:lumOff val="-18242"/>
                  </a:srgbClr>
                </a:solidFill>
                <a:latin typeface="Trebuchet MS"/>
                <a:sym typeface="Trebuchet MS"/>
              </a:rPr>
              <a:t>van € 2.500,- tot max. € 53.515,-</a:t>
            </a:r>
          </a:p>
          <a:p>
            <a:pPr marL="285750" indent="-285750" defTabSz="6350" hangingPunct="0">
              <a:buFont typeface="Arial" panose="020B0604020202020204" pitchFamily="34" charset="0"/>
              <a:buChar char="•"/>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a:solidFill>
                  <a:srgbClr val="61D836">
                    <a:hueOff val="362282"/>
                    <a:satOff val="31803"/>
                    <a:lumOff val="-18242"/>
                  </a:srgbClr>
                </a:solidFill>
                <a:latin typeface="Arial"/>
                <a:ea typeface="Arial"/>
                <a:cs typeface="Arial"/>
                <a:sym typeface="Arial"/>
              </a:defRPr>
            </a:pPr>
            <a:r>
              <a:rPr sz="1600" kern="0" err="1">
                <a:solidFill>
                  <a:srgbClr val="61D836">
                    <a:hueOff val="362282"/>
                    <a:satOff val="31803"/>
                    <a:lumOff val="-18242"/>
                  </a:srgbClr>
                </a:solidFill>
                <a:latin typeface="Arial"/>
                <a:cs typeface="Arial"/>
                <a:sym typeface="Arial"/>
              </a:rPr>
              <a:t>Rente</a:t>
            </a:r>
            <a:r>
              <a:rPr sz="1600" kern="0">
                <a:solidFill>
                  <a:srgbClr val="61D836">
                    <a:hueOff val="362282"/>
                    <a:satOff val="31803"/>
                    <a:lumOff val="-18242"/>
                  </a:srgbClr>
                </a:solidFill>
                <a:latin typeface="Arial"/>
                <a:cs typeface="Arial"/>
                <a:sym typeface="Arial"/>
              </a:rPr>
              <a:t> 1,7% maar </a:t>
            </a:r>
            <a:r>
              <a:rPr sz="1600" kern="0" err="1">
                <a:solidFill>
                  <a:srgbClr val="61D836">
                    <a:hueOff val="362282"/>
                    <a:satOff val="31803"/>
                    <a:lumOff val="-18242"/>
                  </a:srgbClr>
                </a:solidFill>
                <a:latin typeface="Arial"/>
                <a:cs typeface="Arial"/>
                <a:sym typeface="Arial"/>
              </a:rPr>
              <a:t>geen</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maandlasten</a:t>
            </a:r>
            <a:r>
              <a:rPr sz="1600" kern="0">
                <a:solidFill>
                  <a:srgbClr val="61D836">
                    <a:hueOff val="362282"/>
                    <a:satOff val="31803"/>
                    <a:lumOff val="-18242"/>
                  </a:srgbClr>
                </a:solidFill>
                <a:latin typeface="Arial"/>
                <a:cs typeface="Arial"/>
                <a:sym typeface="Arial"/>
              </a:rPr>
              <a:t> </a:t>
            </a:r>
            <a:endParaRPr lang="nl-NL" sz="1600" kern="0">
              <a:solidFill>
                <a:srgbClr val="61D836">
                  <a:hueOff val="362282"/>
                  <a:satOff val="31803"/>
                  <a:lumOff val="-18242"/>
                </a:srgbClr>
              </a:solidFill>
              <a:latin typeface="Arial"/>
              <a:cs typeface="Arial"/>
              <a:sym typeface="Arial"/>
            </a:endParaRPr>
          </a:p>
          <a:p>
            <a:pPr marL="285750" indent="-285750" defTabSz="6350" hangingPunct="0">
              <a:buFont typeface="Arial" panose="020B0604020202020204" pitchFamily="34" charset="0"/>
              <a:buChar char="•"/>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R</a:t>
            </a:r>
            <a:r>
              <a:rPr sz="1600" kern="0" err="1">
                <a:solidFill>
                  <a:srgbClr val="61D836">
                    <a:hueOff val="362282"/>
                    <a:satOff val="31803"/>
                    <a:lumOff val="-18242"/>
                  </a:srgbClr>
                </a:solidFill>
                <a:latin typeface="Arial"/>
                <a:cs typeface="Arial"/>
                <a:sym typeface="Arial"/>
              </a:rPr>
              <a:t>ente</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wordt</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bij</a:t>
            </a:r>
            <a:r>
              <a:rPr sz="1600" kern="0">
                <a:solidFill>
                  <a:srgbClr val="61D836">
                    <a:hueOff val="362282"/>
                    <a:satOff val="31803"/>
                    <a:lumOff val="-18242"/>
                  </a:srgbClr>
                </a:solidFill>
                <a:latin typeface="Arial"/>
                <a:cs typeface="Arial"/>
                <a:sym typeface="Arial"/>
              </a:rPr>
              <a:t> de </a:t>
            </a:r>
            <a:r>
              <a:rPr sz="1600" kern="0" err="1">
                <a:solidFill>
                  <a:srgbClr val="61D836">
                    <a:hueOff val="362282"/>
                    <a:satOff val="31803"/>
                    <a:lumOff val="-18242"/>
                  </a:srgbClr>
                </a:solidFill>
                <a:latin typeface="Arial"/>
                <a:cs typeface="Arial"/>
                <a:sym typeface="Arial"/>
              </a:rPr>
              <a:t>schuld</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opgeteld</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en</a:t>
            </a:r>
            <a:r>
              <a:rPr sz="1600" kern="0">
                <a:solidFill>
                  <a:srgbClr val="61D836">
                    <a:hueOff val="362282"/>
                    <a:satOff val="31803"/>
                    <a:lumOff val="-18242"/>
                  </a:srgbClr>
                </a:solidFill>
                <a:latin typeface="Arial"/>
                <a:cs typeface="Arial"/>
                <a:sym typeface="Arial"/>
              </a:rPr>
              <a:t> pas </a:t>
            </a:r>
            <a:r>
              <a:rPr sz="1600" kern="0" err="1">
                <a:solidFill>
                  <a:srgbClr val="61D836">
                    <a:hueOff val="362282"/>
                    <a:satOff val="31803"/>
                    <a:lumOff val="-18242"/>
                  </a:srgbClr>
                </a:solidFill>
                <a:latin typeface="Arial"/>
                <a:cs typeface="Arial"/>
                <a:sym typeface="Arial"/>
              </a:rPr>
              <a:t>afgelost</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bij</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verkoop</a:t>
            </a:r>
            <a:r>
              <a:rPr sz="1600" kern="0">
                <a:solidFill>
                  <a:srgbClr val="61D836">
                    <a:hueOff val="362282"/>
                    <a:satOff val="31803"/>
                    <a:lumOff val="-18242"/>
                  </a:srgbClr>
                </a:solidFill>
                <a:latin typeface="Arial"/>
                <a:cs typeface="Arial"/>
                <a:sym typeface="Arial"/>
              </a:rPr>
              <a:t>/</a:t>
            </a:r>
            <a:r>
              <a:rPr sz="1600" kern="0" err="1">
                <a:solidFill>
                  <a:srgbClr val="61D836">
                    <a:hueOff val="362282"/>
                    <a:satOff val="31803"/>
                    <a:lumOff val="-18242"/>
                  </a:srgbClr>
                </a:solidFill>
                <a:latin typeface="Arial"/>
                <a:cs typeface="Arial"/>
                <a:sym typeface="Arial"/>
              </a:rPr>
              <a:t>overlijden</a:t>
            </a:r>
            <a:endParaRPr sz="1600" kern="0">
              <a:solidFill>
                <a:srgbClr val="61D836">
                  <a:hueOff val="362282"/>
                  <a:satOff val="31803"/>
                  <a:lumOff val="-18242"/>
                </a:srgbClr>
              </a:solidFill>
              <a:latin typeface="Arial"/>
              <a:cs typeface="Arial"/>
              <a:sym typeface="Arial"/>
            </a:endParaRPr>
          </a:p>
          <a:p>
            <a:pPr defTabSz="6350" hangingPunct="0">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a:solidFill>
                  <a:srgbClr val="61D836">
                    <a:hueOff val="362282"/>
                    <a:satOff val="31803"/>
                    <a:lumOff val="-18242"/>
                  </a:srgbClr>
                </a:solidFill>
                <a:latin typeface="Arial"/>
                <a:ea typeface="Arial"/>
                <a:cs typeface="Arial"/>
                <a:sym typeface="Arial"/>
              </a:defRPr>
            </a:pPr>
            <a:endParaRPr sz="1600" kern="0">
              <a:solidFill>
                <a:srgbClr val="61D836">
                  <a:hueOff val="362282"/>
                  <a:satOff val="31803"/>
                  <a:lumOff val="-18242"/>
                </a:srgbClr>
              </a:solidFill>
              <a:latin typeface="Arial"/>
              <a:cs typeface="Arial"/>
              <a:sym typeface="Arial"/>
            </a:endParaRPr>
          </a:p>
          <a:p>
            <a:pPr defTabSz="6350" hangingPunct="0">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V</a:t>
            </a:r>
            <a:r>
              <a:rPr sz="1600" kern="0" err="1">
                <a:solidFill>
                  <a:srgbClr val="61D836">
                    <a:hueOff val="362282"/>
                    <a:satOff val="31803"/>
                    <a:lumOff val="-18242"/>
                  </a:srgbClr>
                </a:solidFill>
                <a:latin typeface="Arial"/>
                <a:cs typeface="Arial"/>
                <a:sym typeface="Arial"/>
              </a:rPr>
              <a:t>oor</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eigenaar-bewoner</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vanaf</a:t>
            </a:r>
            <a:r>
              <a:rPr sz="1600" kern="0">
                <a:solidFill>
                  <a:srgbClr val="61D836">
                    <a:hueOff val="362282"/>
                    <a:satOff val="31803"/>
                    <a:lumOff val="-18242"/>
                  </a:srgbClr>
                </a:solidFill>
                <a:latin typeface="Arial"/>
                <a:cs typeface="Arial"/>
                <a:sym typeface="Arial"/>
              </a:rPr>
              <a:t> 10 jr. </a:t>
            </a:r>
            <a:r>
              <a:rPr sz="1600" kern="0" err="1">
                <a:solidFill>
                  <a:srgbClr val="61D836">
                    <a:hueOff val="362282"/>
                    <a:satOff val="31803"/>
                    <a:lumOff val="-18242"/>
                  </a:srgbClr>
                </a:solidFill>
                <a:latin typeface="Arial"/>
                <a:cs typeface="Arial"/>
                <a:sym typeface="Arial"/>
              </a:rPr>
              <a:t>voor</a:t>
            </a:r>
            <a:r>
              <a:rPr sz="1600" kern="0">
                <a:solidFill>
                  <a:srgbClr val="61D836">
                    <a:hueOff val="362282"/>
                    <a:satOff val="31803"/>
                    <a:lumOff val="-18242"/>
                  </a:srgbClr>
                </a:solidFill>
                <a:latin typeface="Arial"/>
                <a:cs typeface="Arial"/>
                <a:sym typeface="Arial"/>
              </a:rPr>
              <a:t> AOW-</a:t>
            </a:r>
            <a:r>
              <a:rPr sz="1600" kern="0" err="1">
                <a:solidFill>
                  <a:srgbClr val="61D836">
                    <a:hueOff val="362282"/>
                    <a:satOff val="31803"/>
                    <a:lumOff val="-18242"/>
                  </a:srgbClr>
                </a:solidFill>
                <a:latin typeface="Arial"/>
                <a:cs typeface="Arial"/>
                <a:sym typeface="Arial"/>
              </a:rPr>
              <a:t>leeftijd</a:t>
            </a:r>
            <a:r>
              <a:rPr sz="1600" kern="0">
                <a:solidFill>
                  <a:srgbClr val="61D836">
                    <a:hueOff val="362282"/>
                    <a:satOff val="31803"/>
                    <a:lumOff val="-18242"/>
                  </a:srgbClr>
                </a:solidFill>
                <a:latin typeface="Arial"/>
                <a:cs typeface="Arial"/>
                <a:sym typeface="Arial"/>
              </a:rPr>
              <a:t> / </a:t>
            </a:r>
            <a:r>
              <a:rPr sz="1600" kern="0" err="1">
                <a:solidFill>
                  <a:srgbClr val="61D836">
                    <a:hueOff val="362282"/>
                    <a:satOff val="31803"/>
                    <a:lumOff val="-18242"/>
                  </a:srgbClr>
                </a:solidFill>
                <a:latin typeface="Arial"/>
                <a:cs typeface="Arial"/>
                <a:sym typeface="Arial"/>
              </a:rPr>
              <a:t>geen</a:t>
            </a:r>
            <a:r>
              <a:rPr sz="1600" kern="0">
                <a:solidFill>
                  <a:srgbClr val="61D836">
                    <a:hueOff val="362282"/>
                    <a:satOff val="31803"/>
                    <a:lumOff val="-18242"/>
                  </a:srgbClr>
                </a:solidFill>
                <a:latin typeface="Arial"/>
                <a:cs typeface="Arial"/>
                <a:sym typeface="Arial"/>
              </a:rPr>
              <a:t> maximum </a:t>
            </a:r>
            <a:r>
              <a:rPr sz="1600" kern="0" err="1">
                <a:solidFill>
                  <a:srgbClr val="61D836">
                    <a:hueOff val="362282"/>
                    <a:satOff val="31803"/>
                    <a:lumOff val="-18242"/>
                  </a:srgbClr>
                </a:solidFill>
                <a:latin typeface="Arial"/>
                <a:cs typeface="Arial"/>
                <a:sym typeface="Arial"/>
              </a:rPr>
              <a:t>leeftijd</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aanvrager</a:t>
            </a:r>
            <a:r>
              <a:rPr sz="1600" kern="0">
                <a:solidFill>
                  <a:srgbClr val="61D836">
                    <a:hueOff val="362282"/>
                    <a:satOff val="31803"/>
                    <a:lumOff val="-18242"/>
                  </a:srgbClr>
                </a:solidFill>
                <a:latin typeface="Arial"/>
                <a:cs typeface="Arial"/>
                <a:sym typeface="Arial"/>
              </a:rPr>
              <a:t>(s)</a:t>
            </a:r>
          </a:p>
          <a:p>
            <a:pPr marL="285750" indent="-285750" defTabSz="6350" hangingPunct="0">
              <a:buFont typeface="Arial" panose="020B0604020202020204" pitchFamily="34" charset="0"/>
              <a:buChar char="•"/>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O</a:t>
            </a:r>
            <a:r>
              <a:rPr sz="1600" kern="0">
                <a:solidFill>
                  <a:srgbClr val="61D836">
                    <a:hueOff val="362282"/>
                    <a:satOff val="31803"/>
                    <a:lumOff val="-18242"/>
                  </a:srgbClr>
                </a:solidFill>
                <a:latin typeface="Arial"/>
                <a:cs typeface="Arial"/>
                <a:sym typeface="Arial"/>
              </a:rPr>
              <a:t>p basis van </a:t>
            </a:r>
            <a:r>
              <a:rPr sz="1600" kern="0" err="1">
                <a:solidFill>
                  <a:srgbClr val="61D836">
                    <a:hueOff val="362282"/>
                    <a:satOff val="31803"/>
                    <a:lumOff val="-18242"/>
                  </a:srgbClr>
                </a:solidFill>
                <a:latin typeface="Arial"/>
                <a:cs typeface="Arial"/>
                <a:sym typeface="Arial"/>
              </a:rPr>
              <a:t>overwaarde</a:t>
            </a:r>
            <a:r>
              <a:rPr sz="1600" kern="0">
                <a:solidFill>
                  <a:srgbClr val="61D836">
                    <a:hueOff val="362282"/>
                    <a:satOff val="31803"/>
                    <a:lumOff val="-18242"/>
                  </a:srgbClr>
                </a:solidFill>
                <a:latin typeface="Arial"/>
                <a:cs typeface="Arial"/>
                <a:sym typeface="Arial"/>
              </a:rPr>
              <a:t> van het huis</a:t>
            </a:r>
          </a:p>
          <a:p>
            <a:pPr marL="285750" indent="-285750" defTabSz="6350" hangingPunct="0">
              <a:buFont typeface="Arial" panose="020B0604020202020204" pitchFamily="34" charset="0"/>
              <a:buChar char="•"/>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a:solidFill>
                  <a:srgbClr val="61D836">
                    <a:hueOff val="362282"/>
                    <a:satOff val="31803"/>
                    <a:lumOff val="-18242"/>
                  </a:srgbClr>
                </a:solidFill>
                <a:latin typeface="Arial"/>
                <a:ea typeface="Arial"/>
                <a:cs typeface="Arial"/>
                <a:sym typeface="Arial"/>
              </a:defRPr>
            </a:pPr>
            <a:r>
              <a:rPr lang="nl-NL" sz="1600" kern="0">
                <a:solidFill>
                  <a:srgbClr val="61D836">
                    <a:hueOff val="362282"/>
                    <a:satOff val="31803"/>
                    <a:lumOff val="-18242"/>
                  </a:srgbClr>
                </a:solidFill>
                <a:latin typeface="Arial"/>
                <a:cs typeface="Arial"/>
                <a:sym typeface="Arial"/>
              </a:rPr>
              <a:t>G</a:t>
            </a:r>
            <a:r>
              <a:rPr sz="1600" kern="0" err="1">
                <a:solidFill>
                  <a:srgbClr val="61D836">
                    <a:hueOff val="362282"/>
                    <a:satOff val="31803"/>
                    <a:lumOff val="-18242"/>
                  </a:srgbClr>
                </a:solidFill>
                <a:latin typeface="Arial"/>
                <a:cs typeface="Arial"/>
                <a:sym typeface="Arial"/>
              </a:rPr>
              <a:t>een</a:t>
            </a:r>
            <a:r>
              <a:rPr sz="1600" kern="0">
                <a:solidFill>
                  <a:srgbClr val="61D836">
                    <a:hueOff val="362282"/>
                    <a:satOff val="31803"/>
                    <a:lumOff val="-18242"/>
                  </a:srgbClr>
                </a:solidFill>
                <a:latin typeface="Arial"/>
                <a:cs typeface="Arial"/>
                <a:sym typeface="Arial"/>
              </a:rPr>
              <a:t> </a:t>
            </a:r>
            <a:r>
              <a:rPr sz="1600" kern="0" err="1">
                <a:solidFill>
                  <a:srgbClr val="61D836">
                    <a:hueOff val="362282"/>
                    <a:satOff val="31803"/>
                    <a:lumOff val="-18242"/>
                  </a:srgbClr>
                </a:solidFill>
                <a:latin typeface="Arial"/>
                <a:cs typeface="Arial"/>
                <a:sym typeface="Arial"/>
              </a:rPr>
              <a:t>inkomenstoets</a:t>
            </a:r>
            <a:endParaRPr sz="1600" kern="0">
              <a:solidFill>
                <a:srgbClr val="61D836">
                  <a:hueOff val="362282"/>
                  <a:satOff val="31803"/>
                  <a:lumOff val="-18242"/>
                </a:srgbClr>
              </a:solidFill>
              <a:latin typeface="Arial"/>
              <a:cs typeface="Arial"/>
              <a:sym typeface="Arial"/>
            </a:endParaRPr>
          </a:p>
          <a:p>
            <a:pPr marL="285750" indent="-285750" defTabSz="6350" hangingPunct="0">
              <a:buFont typeface="Arial" panose="020B0604020202020204" pitchFamily="34" charset="0"/>
              <a:buChar char="•"/>
              <a:tabLst>
                <a:tab pos="177800" algn="l"/>
                <a:tab pos="355600" algn="l"/>
                <a:tab pos="533400" algn="l"/>
                <a:tab pos="711200" algn="l"/>
                <a:tab pos="889000" algn="l"/>
                <a:tab pos="1066800" algn="l"/>
                <a:tab pos="1244600" algn="l"/>
                <a:tab pos="1422400" algn="l"/>
                <a:tab pos="1600200" algn="l"/>
                <a:tab pos="1778000" algn="l"/>
                <a:tab pos="1955800" algn="l"/>
                <a:tab pos="2133600" algn="l"/>
              </a:tabLst>
              <a:defRPr sz="3500" i="1">
                <a:solidFill>
                  <a:srgbClr val="61D836">
                    <a:hueOff val="362282"/>
                    <a:satOff val="31803"/>
                    <a:lumOff val="-18242"/>
                  </a:srgbClr>
                </a:solidFill>
                <a:latin typeface="Arial"/>
                <a:ea typeface="Arial"/>
                <a:cs typeface="Arial"/>
                <a:sym typeface="Arial"/>
              </a:defRPr>
            </a:pPr>
            <a:r>
              <a:rPr lang="nl-NL" sz="1600" i="1" kern="0">
                <a:solidFill>
                  <a:srgbClr val="61D836">
                    <a:hueOff val="362282"/>
                    <a:satOff val="31803"/>
                    <a:lumOff val="-18242"/>
                  </a:srgbClr>
                </a:solidFill>
                <a:latin typeface="Arial"/>
                <a:cs typeface="Arial"/>
                <a:sym typeface="Arial"/>
              </a:rPr>
              <a:t>D</a:t>
            </a:r>
            <a:r>
              <a:rPr sz="1600" i="1" kern="0">
                <a:solidFill>
                  <a:srgbClr val="61D836">
                    <a:hueOff val="362282"/>
                    <a:satOff val="31803"/>
                    <a:lumOff val="-18242"/>
                  </a:srgbClr>
                </a:solidFill>
                <a:latin typeface="Arial"/>
                <a:cs typeface="Arial"/>
                <a:sym typeface="Arial"/>
              </a:rPr>
              <a:t>us </a:t>
            </a:r>
            <a:r>
              <a:rPr sz="1600" i="1" kern="0" err="1">
                <a:solidFill>
                  <a:srgbClr val="61D836">
                    <a:hueOff val="362282"/>
                    <a:satOff val="31803"/>
                    <a:lumOff val="-18242"/>
                  </a:srgbClr>
                </a:solidFill>
                <a:latin typeface="Arial"/>
                <a:cs typeface="Arial"/>
                <a:sym typeface="Arial"/>
              </a:rPr>
              <a:t>geen</a:t>
            </a:r>
            <a:r>
              <a:rPr sz="1600" i="1" kern="0">
                <a:solidFill>
                  <a:srgbClr val="61D836">
                    <a:hueOff val="362282"/>
                    <a:satOff val="31803"/>
                    <a:lumOff val="-18242"/>
                  </a:srgbClr>
                </a:solidFill>
                <a:latin typeface="Arial"/>
                <a:cs typeface="Arial"/>
                <a:sym typeface="Arial"/>
              </a:rPr>
              <a:t> </a:t>
            </a:r>
            <a:r>
              <a:rPr sz="1600" i="1" kern="0" err="1">
                <a:solidFill>
                  <a:srgbClr val="61D836">
                    <a:hueOff val="362282"/>
                    <a:satOff val="31803"/>
                    <a:lumOff val="-18242"/>
                  </a:srgbClr>
                </a:solidFill>
                <a:latin typeface="Arial"/>
                <a:cs typeface="Arial"/>
                <a:sym typeface="Arial"/>
              </a:rPr>
              <a:t>maandlasten</a:t>
            </a:r>
            <a:r>
              <a:rPr sz="1600" i="1" kern="0">
                <a:solidFill>
                  <a:srgbClr val="61D836">
                    <a:hueOff val="362282"/>
                    <a:satOff val="31803"/>
                    <a:lumOff val="-18242"/>
                  </a:srgbClr>
                </a:solidFill>
                <a:latin typeface="Arial"/>
                <a:cs typeface="Arial"/>
                <a:sym typeface="Arial"/>
              </a:rPr>
              <a:t> !!! </a:t>
            </a:r>
          </a:p>
        </p:txBody>
      </p:sp>
      <p:sp>
        <p:nvSpPr>
          <p:cNvPr id="309" name="Titel 1"/>
          <p:cNvSpPr txBox="1"/>
          <p:nvPr/>
        </p:nvSpPr>
        <p:spPr>
          <a:xfrm>
            <a:off x="965039" y="1070920"/>
            <a:ext cx="8338080" cy="83084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19" rIns="45719" bIns="45719" anchor="b">
            <a:noAutofit/>
          </a:bodyPr>
          <a:lstStyle/>
          <a:p>
            <a:pPr defTabSz="457200" hangingPunct="0">
              <a:defRPr sz="8000">
                <a:solidFill>
                  <a:srgbClr val="61D836">
                    <a:hueOff val="362282"/>
                    <a:satOff val="31803"/>
                    <a:lumOff val="-18242"/>
                  </a:srgbClr>
                </a:solidFill>
                <a:latin typeface="Trebuchet MS"/>
                <a:ea typeface="Trebuchet MS"/>
                <a:cs typeface="Trebuchet MS"/>
                <a:sym typeface="Trebuchet MS"/>
              </a:defRPr>
            </a:pPr>
            <a:r>
              <a:rPr sz="3600" b="1" kern="0">
                <a:solidFill>
                  <a:srgbClr val="61D836">
                    <a:hueOff val="362282"/>
                    <a:satOff val="31803"/>
                    <a:lumOff val="-18242"/>
                  </a:srgbClr>
                </a:solidFill>
                <a:latin typeface="Arial"/>
                <a:ea typeface="Arial"/>
                <a:cs typeface="Arial"/>
                <a:sym typeface="Arial"/>
              </a:rPr>
              <a:t>Fonds </a:t>
            </a:r>
            <a:r>
              <a:rPr sz="3600" b="1" kern="0" err="1">
                <a:solidFill>
                  <a:srgbClr val="61D836">
                    <a:hueOff val="362282"/>
                    <a:satOff val="31803"/>
                    <a:lumOff val="-18242"/>
                  </a:srgbClr>
                </a:solidFill>
                <a:latin typeface="Arial"/>
                <a:ea typeface="Arial"/>
                <a:cs typeface="Arial"/>
                <a:sym typeface="Arial"/>
              </a:rPr>
              <a:t>Wonen</a:t>
            </a:r>
            <a:r>
              <a:rPr sz="3600" b="1" kern="0">
                <a:solidFill>
                  <a:srgbClr val="61D836">
                    <a:hueOff val="362282"/>
                    <a:satOff val="31803"/>
                    <a:lumOff val="-18242"/>
                  </a:srgbClr>
                </a:solidFill>
                <a:latin typeface="Arial"/>
                <a:ea typeface="Arial"/>
                <a:cs typeface="Arial"/>
                <a:sym typeface="Arial"/>
              </a:rPr>
              <a:t> </a:t>
            </a:r>
            <a:endParaRPr lang="nl-NL" sz="3600" b="1" kern="0">
              <a:solidFill>
                <a:srgbClr val="61D836">
                  <a:hueOff val="362282"/>
                  <a:satOff val="31803"/>
                  <a:lumOff val="-18242"/>
                </a:srgbClr>
              </a:solidFill>
              <a:latin typeface="Arial"/>
              <a:ea typeface="Arial"/>
              <a:cs typeface="Arial"/>
              <a:sym typeface="Arial"/>
            </a:endParaRPr>
          </a:p>
          <a:p>
            <a:pPr defTabSz="457200" hangingPunct="0">
              <a:defRPr sz="8000">
                <a:solidFill>
                  <a:srgbClr val="61D836">
                    <a:hueOff val="362282"/>
                    <a:satOff val="31803"/>
                    <a:lumOff val="-18242"/>
                  </a:srgbClr>
                </a:solidFill>
                <a:latin typeface="Trebuchet MS"/>
                <a:ea typeface="Trebuchet MS"/>
                <a:cs typeface="Trebuchet MS"/>
                <a:sym typeface="Trebuchet MS"/>
              </a:defRPr>
            </a:pPr>
            <a:r>
              <a:rPr sz="3600" b="1" kern="0" err="1">
                <a:solidFill>
                  <a:srgbClr val="61D836">
                    <a:hueOff val="362282"/>
                    <a:satOff val="31803"/>
                    <a:lumOff val="-18242"/>
                  </a:srgbClr>
                </a:solidFill>
                <a:latin typeface="Arial"/>
                <a:ea typeface="Arial"/>
                <a:cs typeface="Arial"/>
                <a:sym typeface="Arial"/>
              </a:rPr>
              <a:t>Gemeente</a:t>
            </a:r>
            <a:r>
              <a:rPr sz="3600" b="1" kern="0">
                <a:solidFill>
                  <a:srgbClr val="61D836">
                    <a:hueOff val="362282"/>
                    <a:satOff val="31803"/>
                    <a:lumOff val="-18242"/>
                  </a:srgbClr>
                </a:solidFill>
                <a:latin typeface="Arial"/>
                <a:ea typeface="Arial"/>
                <a:cs typeface="Arial"/>
                <a:sym typeface="Arial"/>
              </a:rPr>
              <a:t> </a:t>
            </a:r>
            <a:r>
              <a:rPr sz="3600" b="1" kern="0" err="1">
                <a:solidFill>
                  <a:srgbClr val="61D836">
                    <a:hueOff val="362282"/>
                    <a:satOff val="31803"/>
                    <a:lumOff val="-18242"/>
                  </a:srgbClr>
                </a:solidFill>
                <a:latin typeface="Arial"/>
                <a:ea typeface="Arial"/>
                <a:cs typeface="Arial"/>
                <a:sym typeface="Arial"/>
              </a:rPr>
              <a:t>Westerkwartier</a:t>
            </a:r>
            <a:endParaRPr sz="3600" b="1" kern="0">
              <a:solidFill>
                <a:srgbClr val="61D836">
                  <a:hueOff val="362282"/>
                  <a:satOff val="31803"/>
                  <a:lumOff val="-18242"/>
                </a:srgbClr>
              </a:solidFill>
              <a:latin typeface="Arial"/>
              <a:ea typeface="Arial"/>
              <a:cs typeface="Arial"/>
              <a:sym typeface="Arial"/>
            </a:endParaRPr>
          </a:p>
        </p:txBody>
      </p:sp>
      <p:pic>
        <p:nvPicPr>
          <p:cNvPr id="2" name="Afbeelding 3" descr="Afbeelding 3">
            <a:extLst>
              <a:ext uri="{FF2B5EF4-FFF2-40B4-BE49-F238E27FC236}">
                <a16:creationId xmlns:a16="http://schemas.microsoft.com/office/drawing/2014/main" id="{4CE59E57-9FF3-A913-004D-66D3E31F1066}"/>
              </a:ext>
            </a:extLst>
          </p:cNvPr>
          <p:cNvPicPr>
            <a:picLocks noChangeAspect="1"/>
          </p:cNvPicPr>
          <p:nvPr/>
        </p:nvPicPr>
        <p:blipFill>
          <a:blip r:embed="rId2"/>
          <a:stretch>
            <a:fillRect/>
          </a:stretch>
        </p:blipFill>
        <p:spPr>
          <a:xfrm>
            <a:off x="1024423" y="5976109"/>
            <a:ext cx="2621774" cy="830845"/>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Graphic 4" descr="Graphic 4"/>
          <p:cNvPicPr>
            <a:picLocks noChangeAspect="1"/>
          </p:cNvPicPr>
          <p:nvPr/>
        </p:nvPicPr>
        <p:blipFill>
          <a:blip r:embed="rId2"/>
          <a:stretch>
            <a:fillRect/>
          </a:stretch>
        </p:blipFill>
        <p:spPr>
          <a:xfrm>
            <a:off x="3417824" y="1750344"/>
            <a:ext cx="3743257" cy="3743257"/>
          </a:xfrm>
          <a:prstGeom prst="rect">
            <a:avLst/>
          </a:prstGeom>
          <a:ln w="12700">
            <a:miter lim="400000"/>
          </a:ln>
        </p:spPr>
      </p:pic>
      <p:sp>
        <p:nvSpPr>
          <p:cNvPr id="313" name="Bomen en bos - snapt u het nog?"/>
          <p:cNvSpPr txBox="1"/>
          <p:nvPr/>
        </p:nvSpPr>
        <p:spPr>
          <a:xfrm>
            <a:off x="301794" y="5191759"/>
            <a:ext cx="9975316" cy="189795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p>
            <a:pPr marL="0" lvl="5" indent="571500" algn="ctr" defTabSz="457200" hangingPunct="0">
              <a:spcBef>
                <a:spcPts val="300"/>
              </a:spcBef>
              <a:defRPr sz="5000">
                <a:solidFill>
                  <a:srgbClr val="61D836">
                    <a:hueOff val="362282"/>
                    <a:satOff val="31803"/>
                    <a:lumOff val="-18242"/>
                  </a:srgbClr>
                </a:solidFill>
                <a:latin typeface="Arial"/>
                <a:ea typeface="Arial"/>
                <a:cs typeface="Arial"/>
                <a:sym typeface="Arial"/>
              </a:defRPr>
            </a:pPr>
            <a:r>
              <a:rPr sz="2500" kern="0" err="1">
                <a:solidFill>
                  <a:srgbClr val="61D836">
                    <a:hueOff val="362282"/>
                    <a:satOff val="31803"/>
                    <a:lumOff val="-18242"/>
                  </a:srgbClr>
                </a:solidFill>
                <a:latin typeface="Arial"/>
                <a:cs typeface="Arial"/>
                <a:sym typeface="Arial"/>
              </a:rPr>
              <a:t>Bomen</a:t>
            </a:r>
            <a:r>
              <a:rPr sz="2500" kern="0">
                <a:solidFill>
                  <a:srgbClr val="61D836">
                    <a:hueOff val="362282"/>
                    <a:satOff val="31803"/>
                    <a:lumOff val="-18242"/>
                  </a:srgbClr>
                </a:solidFill>
                <a:latin typeface="Arial"/>
                <a:cs typeface="Arial"/>
                <a:sym typeface="Arial"/>
              </a:rPr>
              <a:t> </a:t>
            </a:r>
            <a:r>
              <a:rPr sz="2500" kern="0" err="1">
                <a:solidFill>
                  <a:srgbClr val="61D836">
                    <a:hueOff val="362282"/>
                    <a:satOff val="31803"/>
                    <a:lumOff val="-18242"/>
                  </a:srgbClr>
                </a:solidFill>
                <a:latin typeface="Arial"/>
                <a:cs typeface="Arial"/>
                <a:sym typeface="Arial"/>
              </a:rPr>
              <a:t>en</a:t>
            </a:r>
            <a:r>
              <a:rPr sz="2500" kern="0">
                <a:solidFill>
                  <a:srgbClr val="61D836">
                    <a:hueOff val="362282"/>
                    <a:satOff val="31803"/>
                    <a:lumOff val="-18242"/>
                  </a:srgbClr>
                </a:solidFill>
                <a:latin typeface="Arial"/>
                <a:cs typeface="Arial"/>
                <a:sym typeface="Arial"/>
              </a:rPr>
              <a:t> </a:t>
            </a:r>
            <a:r>
              <a:rPr sz="2500" kern="0" err="1">
                <a:solidFill>
                  <a:srgbClr val="61D836">
                    <a:hueOff val="362282"/>
                    <a:satOff val="31803"/>
                    <a:lumOff val="-18242"/>
                  </a:srgbClr>
                </a:solidFill>
                <a:latin typeface="Arial"/>
                <a:cs typeface="Arial"/>
                <a:sym typeface="Arial"/>
              </a:rPr>
              <a:t>bos</a:t>
            </a:r>
            <a:r>
              <a:rPr sz="2500" kern="0">
                <a:solidFill>
                  <a:srgbClr val="61D836">
                    <a:hueOff val="362282"/>
                    <a:satOff val="31803"/>
                    <a:lumOff val="-18242"/>
                  </a:srgbClr>
                </a:solidFill>
                <a:latin typeface="Arial"/>
                <a:cs typeface="Arial"/>
                <a:sym typeface="Arial"/>
              </a:rPr>
              <a:t> - </a:t>
            </a:r>
            <a:r>
              <a:rPr sz="2500" kern="0" err="1">
                <a:solidFill>
                  <a:srgbClr val="61D836">
                    <a:hueOff val="362282"/>
                    <a:satOff val="31803"/>
                    <a:lumOff val="-18242"/>
                  </a:srgbClr>
                </a:solidFill>
                <a:latin typeface="Arial"/>
                <a:cs typeface="Arial"/>
                <a:sym typeface="Arial"/>
              </a:rPr>
              <a:t>snapt</a:t>
            </a:r>
            <a:r>
              <a:rPr sz="2500" kern="0">
                <a:solidFill>
                  <a:srgbClr val="61D836">
                    <a:hueOff val="362282"/>
                    <a:satOff val="31803"/>
                    <a:lumOff val="-18242"/>
                  </a:srgbClr>
                </a:solidFill>
                <a:latin typeface="Arial"/>
                <a:cs typeface="Arial"/>
                <a:sym typeface="Arial"/>
              </a:rPr>
              <a:t> u het </a:t>
            </a:r>
            <a:r>
              <a:rPr sz="2500" kern="0" err="1">
                <a:solidFill>
                  <a:srgbClr val="61D836">
                    <a:hueOff val="362282"/>
                    <a:satOff val="31803"/>
                    <a:lumOff val="-18242"/>
                  </a:srgbClr>
                </a:solidFill>
                <a:latin typeface="Arial"/>
                <a:cs typeface="Arial"/>
                <a:sym typeface="Arial"/>
              </a:rPr>
              <a:t>nog</a:t>
            </a:r>
            <a:r>
              <a:rPr sz="2500" kern="0">
                <a:solidFill>
                  <a:srgbClr val="61D836">
                    <a:hueOff val="362282"/>
                    <a:satOff val="31803"/>
                    <a:lumOff val="-18242"/>
                  </a:srgbClr>
                </a:solidFill>
                <a:latin typeface="Arial"/>
                <a:cs typeface="Arial"/>
                <a:sym typeface="Arial"/>
              </a:rPr>
              <a:t>?</a:t>
            </a:r>
          </a:p>
          <a:p>
            <a:pPr marL="0" lvl="5" indent="571500" defTabSz="457200" hangingPunct="0">
              <a:spcBef>
                <a:spcPts val="300"/>
              </a:spcBef>
              <a:defRPr sz="5000">
                <a:solidFill>
                  <a:srgbClr val="61D836">
                    <a:hueOff val="362282"/>
                    <a:satOff val="31803"/>
                    <a:lumOff val="-18242"/>
                  </a:srgbClr>
                </a:solidFill>
                <a:latin typeface="Arial"/>
                <a:ea typeface="Arial"/>
                <a:cs typeface="Arial"/>
                <a:sym typeface="Arial"/>
              </a:defRPr>
            </a:pPr>
            <a:r>
              <a:rPr sz="2500" kern="0">
                <a:solidFill>
                  <a:srgbClr val="61D836">
                    <a:hueOff val="362282"/>
                    <a:satOff val="31803"/>
                    <a:lumOff val="-18242"/>
                  </a:srgbClr>
                </a:solidFill>
                <a:latin typeface="Arial"/>
                <a:cs typeface="Arial"/>
                <a:sym typeface="Arial"/>
              </a:rPr>
              <a:t>                   </a:t>
            </a:r>
          </a:p>
          <a:p>
            <a:pPr defTabSz="457200" hangingPunct="0">
              <a:spcBef>
                <a:spcPts val="300"/>
              </a:spcBef>
              <a:defRPr sz="4000">
                <a:solidFill>
                  <a:srgbClr val="61D836">
                    <a:hueOff val="362282"/>
                    <a:satOff val="31803"/>
                    <a:lumOff val="-18242"/>
                  </a:srgbClr>
                </a:solidFill>
                <a:latin typeface="Arial"/>
                <a:ea typeface="Arial"/>
                <a:cs typeface="Arial"/>
                <a:sym typeface="Arial"/>
              </a:defRPr>
            </a:pPr>
            <a:endParaRPr sz="2000" kern="0">
              <a:solidFill>
                <a:srgbClr val="61D836">
                  <a:hueOff val="362282"/>
                  <a:satOff val="31803"/>
                  <a:lumOff val="-18242"/>
                </a:srgbClr>
              </a:solidFill>
              <a:latin typeface="Arial"/>
              <a:cs typeface="Arial"/>
              <a:sym typeface="Arial"/>
            </a:endParaRPr>
          </a:p>
          <a:p>
            <a:pPr defTabSz="457200" hangingPunct="0">
              <a:spcBef>
                <a:spcPts val="300"/>
              </a:spcBef>
              <a:defRPr sz="4000">
                <a:solidFill>
                  <a:srgbClr val="61D836">
                    <a:hueOff val="362282"/>
                    <a:satOff val="31803"/>
                    <a:lumOff val="-18242"/>
                  </a:srgbClr>
                </a:solidFill>
                <a:latin typeface="Arial"/>
                <a:ea typeface="Arial"/>
                <a:cs typeface="Arial"/>
                <a:sym typeface="Arial"/>
              </a:defRPr>
            </a:pPr>
            <a:endParaRPr sz="2000" kern="0">
              <a:solidFill>
                <a:srgbClr val="61D836">
                  <a:hueOff val="362282"/>
                  <a:satOff val="31803"/>
                  <a:lumOff val="-18242"/>
                </a:srgbClr>
              </a:solidFill>
              <a:latin typeface="Arial"/>
              <a:cs typeface="Arial"/>
              <a:sym typeface="Arial"/>
            </a:endParaRPr>
          </a:p>
          <a:p>
            <a:pPr defTabSz="457200" hangingPunct="0">
              <a:spcBef>
                <a:spcPts val="300"/>
              </a:spcBef>
              <a:defRPr sz="4000">
                <a:solidFill>
                  <a:srgbClr val="61D836">
                    <a:hueOff val="362282"/>
                    <a:satOff val="31803"/>
                    <a:lumOff val="-18242"/>
                  </a:srgbClr>
                </a:solidFill>
                <a:latin typeface="Arial"/>
                <a:ea typeface="Arial"/>
                <a:cs typeface="Arial"/>
                <a:sym typeface="Arial"/>
              </a:defRPr>
            </a:pPr>
            <a:endParaRPr sz="2000" kern="0">
              <a:solidFill>
                <a:srgbClr val="61D836">
                  <a:hueOff val="362282"/>
                  <a:satOff val="31803"/>
                  <a:lumOff val="-18242"/>
                </a:srgbClr>
              </a:solidFill>
              <a:latin typeface="Arial"/>
              <a:cs typeface="Arial"/>
              <a:sym typeface="Arial"/>
            </a:endParaRPr>
          </a:p>
        </p:txBody>
      </p:sp>
      <p:sp>
        <p:nvSpPr>
          <p:cNvPr id="314" name="Financieel Advies"/>
          <p:cNvSpPr txBox="1"/>
          <p:nvPr/>
        </p:nvSpPr>
        <p:spPr>
          <a:xfrm>
            <a:off x="1058489" y="912702"/>
            <a:ext cx="8461929" cy="60529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lvl1pPr defTabSz="914400">
              <a:lnSpc>
                <a:spcPct val="100000"/>
              </a:lnSpc>
              <a:spcBef>
                <a:spcPts val="0"/>
              </a:spcBef>
              <a:defRPr sz="7000">
                <a:solidFill>
                  <a:schemeClr val="accent3">
                    <a:hueOff val="362282"/>
                    <a:satOff val="31803"/>
                    <a:lumOff val="-18242"/>
                  </a:schemeClr>
                </a:solidFill>
                <a:latin typeface="Arial"/>
                <a:ea typeface="Arial"/>
                <a:cs typeface="Arial"/>
                <a:sym typeface="Arial"/>
              </a:defRPr>
            </a:lvl1pPr>
          </a:lstStyle>
          <a:p>
            <a:pPr defTabSz="457200" hangingPunct="0"/>
            <a:r>
              <a:rPr sz="3600" b="1" kern="0" err="1">
                <a:solidFill>
                  <a:srgbClr val="61D836">
                    <a:hueOff val="362282"/>
                    <a:satOff val="31803"/>
                    <a:lumOff val="-18242"/>
                  </a:srgbClr>
                </a:solidFill>
              </a:rPr>
              <a:t>Financieel</a:t>
            </a:r>
            <a:r>
              <a:rPr sz="3600" b="1" kern="0">
                <a:solidFill>
                  <a:srgbClr val="61D836">
                    <a:hueOff val="362282"/>
                    <a:satOff val="31803"/>
                    <a:lumOff val="-18242"/>
                  </a:srgbClr>
                </a:solidFill>
              </a:rPr>
              <a:t> </a:t>
            </a:r>
            <a:r>
              <a:rPr sz="3600" b="1" kern="0" err="1">
                <a:solidFill>
                  <a:srgbClr val="61D836">
                    <a:hueOff val="362282"/>
                    <a:satOff val="31803"/>
                    <a:lumOff val="-18242"/>
                  </a:srgbClr>
                </a:solidFill>
              </a:rPr>
              <a:t>Advies</a:t>
            </a:r>
            <a:endParaRPr sz="3600" b="1" kern="0">
              <a:solidFill>
                <a:srgbClr val="61D836">
                  <a:hueOff val="362282"/>
                  <a:satOff val="31803"/>
                  <a:lumOff val="-18242"/>
                </a:srgbClr>
              </a:solidFill>
            </a:endParaRPr>
          </a:p>
        </p:txBody>
      </p:sp>
      <p:pic>
        <p:nvPicPr>
          <p:cNvPr id="2" name="Afbeelding 3" descr="Afbeelding 3">
            <a:extLst>
              <a:ext uri="{FF2B5EF4-FFF2-40B4-BE49-F238E27FC236}">
                <a16:creationId xmlns:a16="http://schemas.microsoft.com/office/drawing/2014/main" id="{9711FA24-877F-0370-D014-D421F2A38660}"/>
              </a:ext>
            </a:extLst>
          </p:cNvPr>
          <p:cNvPicPr>
            <a:picLocks noChangeAspect="1"/>
          </p:cNvPicPr>
          <p:nvPr/>
        </p:nvPicPr>
        <p:blipFill>
          <a:blip r:embed="rId3"/>
          <a:stretch>
            <a:fillRect/>
          </a:stretch>
        </p:blipFill>
        <p:spPr>
          <a:xfrm>
            <a:off x="1024423" y="5976109"/>
            <a:ext cx="2621774" cy="830845"/>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6" name="Titel 1"/>
          <p:cNvSpPr txBox="1">
            <a:spLocks noGrp="1"/>
          </p:cNvSpPr>
          <p:nvPr>
            <p:ph type="title"/>
          </p:nvPr>
        </p:nvSpPr>
        <p:spPr>
          <a:xfrm>
            <a:off x="1082979" y="929154"/>
            <a:ext cx="8338080" cy="830845"/>
          </a:xfrm>
          <a:prstGeom prst="rect">
            <a:avLst/>
          </a:prstGeom>
        </p:spPr>
        <p:txBody>
          <a:bodyPr>
            <a:normAutofit fontScale="90000"/>
          </a:bodyPr>
          <a:lstStyle>
            <a:lvl1pPr algn="l" defTabSz="850391">
              <a:defRPr sz="10044">
                <a:solidFill>
                  <a:schemeClr val="accent3">
                    <a:hueOff val="362282"/>
                    <a:satOff val="31803"/>
                    <a:lumOff val="-18242"/>
                  </a:schemeClr>
                </a:solidFill>
              </a:defRPr>
            </a:lvl1pPr>
          </a:lstStyle>
          <a:p>
            <a:r>
              <a:t> </a:t>
            </a:r>
          </a:p>
        </p:txBody>
      </p:sp>
      <p:sp>
        <p:nvSpPr>
          <p:cNvPr id="318" name="Energieadvies is gratis (beperkte capaciteit)…"/>
          <p:cNvSpPr txBox="1"/>
          <p:nvPr/>
        </p:nvSpPr>
        <p:spPr>
          <a:xfrm>
            <a:off x="1082979" y="2814134"/>
            <a:ext cx="10287344" cy="19133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457200" hangingPunct="0">
              <a:spcBef>
                <a:spcPts val="1000"/>
              </a:spcBef>
              <a:defRPr sz="3500">
                <a:solidFill>
                  <a:srgbClr val="61D836">
                    <a:hueOff val="362282"/>
                    <a:satOff val="31803"/>
                    <a:lumOff val="-18242"/>
                  </a:srgbClr>
                </a:solidFill>
                <a:latin typeface="Arial"/>
                <a:ea typeface="Arial"/>
                <a:cs typeface="Arial"/>
                <a:sym typeface="Arial"/>
              </a:defRPr>
            </a:pPr>
            <a:r>
              <a:rPr sz="1600" kern="0" dirty="0" err="1">
                <a:solidFill>
                  <a:srgbClr val="61D836">
                    <a:hueOff val="362282"/>
                    <a:satOff val="31803"/>
                    <a:lumOff val="-18242"/>
                  </a:srgbClr>
                </a:solidFill>
                <a:latin typeface="Arial"/>
                <a:cs typeface="Arial"/>
                <a:sym typeface="Arial"/>
              </a:rPr>
              <a:t>Energieadvies</a:t>
            </a:r>
            <a:r>
              <a:rPr sz="1600" kern="0" dirty="0">
                <a:solidFill>
                  <a:srgbClr val="61D836">
                    <a:hueOff val="362282"/>
                    <a:satOff val="31803"/>
                    <a:lumOff val="-18242"/>
                  </a:srgbClr>
                </a:solidFill>
                <a:latin typeface="Arial"/>
                <a:cs typeface="Arial"/>
                <a:sym typeface="Arial"/>
              </a:rPr>
              <a:t> is gratis (</a:t>
            </a:r>
            <a:r>
              <a:rPr sz="1600" kern="0" dirty="0" err="1">
                <a:solidFill>
                  <a:srgbClr val="61D836">
                    <a:hueOff val="362282"/>
                    <a:satOff val="31803"/>
                    <a:lumOff val="-18242"/>
                  </a:srgbClr>
                </a:solidFill>
                <a:latin typeface="Arial"/>
                <a:cs typeface="Arial"/>
                <a:sym typeface="Arial"/>
              </a:rPr>
              <a:t>beperkte</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capaciteit</a:t>
            </a:r>
            <a:r>
              <a:rPr sz="1600" kern="0" dirty="0">
                <a:solidFill>
                  <a:srgbClr val="61D836">
                    <a:hueOff val="362282"/>
                    <a:satOff val="31803"/>
                    <a:lumOff val="-18242"/>
                  </a:srgbClr>
                </a:solidFill>
                <a:latin typeface="Arial"/>
                <a:cs typeface="Arial"/>
                <a:sym typeface="Arial"/>
              </a:rPr>
              <a:t>)</a:t>
            </a:r>
          </a:p>
          <a:p>
            <a:pPr defTabSz="457200" hangingPunct="0">
              <a:spcBef>
                <a:spcPts val="1000"/>
              </a:spcBef>
              <a:defRPr sz="3500">
                <a:solidFill>
                  <a:srgbClr val="61D836">
                    <a:hueOff val="362282"/>
                    <a:satOff val="31803"/>
                    <a:lumOff val="-18242"/>
                  </a:srgbClr>
                </a:solidFill>
                <a:latin typeface="Arial"/>
                <a:ea typeface="Arial"/>
                <a:cs typeface="Arial"/>
                <a:sym typeface="Arial"/>
              </a:defRPr>
            </a:pPr>
            <a:r>
              <a:rPr sz="1600" kern="0" dirty="0">
                <a:solidFill>
                  <a:srgbClr val="61D836">
                    <a:hueOff val="362282"/>
                    <a:satOff val="31803"/>
                    <a:lumOff val="-18242"/>
                  </a:srgbClr>
                </a:solidFill>
                <a:latin typeface="Arial"/>
                <a:cs typeface="Arial"/>
                <a:sym typeface="Arial"/>
              </a:rPr>
              <a:t>Financieel </a:t>
            </a:r>
            <a:r>
              <a:rPr sz="1600" kern="0" dirty="0" err="1">
                <a:solidFill>
                  <a:srgbClr val="61D836">
                    <a:hueOff val="362282"/>
                    <a:satOff val="31803"/>
                    <a:lumOff val="-18242"/>
                  </a:srgbClr>
                </a:solidFill>
                <a:latin typeface="Arial"/>
                <a:cs typeface="Arial"/>
                <a:sym typeface="Arial"/>
              </a:rPr>
              <a:t>Advies</a:t>
            </a:r>
            <a:r>
              <a:rPr sz="1600" kern="0" dirty="0">
                <a:solidFill>
                  <a:srgbClr val="61D836">
                    <a:hueOff val="362282"/>
                    <a:satOff val="31803"/>
                    <a:lumOff val="-18242"/>
                  </a:srgbClr>
                </a:solidFill>
                <a:latin typeface="Arial"/>
                <a:cs typeface="Arial"/>
                <a:sym typeface="Arial"/>
              </a:rPr>
              <a:t> - </a:t>
            </a:r>
            <a:r>
              <a:rPr sz="1600" kern="0" dirty="0" err="1">
                <a:solidFill>
                  <a:srgbClr val="61D836">
                    <a:hueOff val="362282"/>
                    <a:satOff val="31803"/>
                    <a:lumOff val="-18242"/>
                  </a:srgbClr>
                </a:solidFill>
                <a:latin typeface="Arial"/>
                <a:cs typeface="Arial"/>
                <a:sym typeface="Arial"/>
              </a:rPr>
              <a:t>hulp</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bij</a:t>
            </a:r>
            <a:r>
              <a:rPr sz="1600" kern="0" dirty="0">
                <a:solidFill>
                  <a:srgbClr val="61D836">
                    <a:hueOff val="362282"/>
                    <a:satOff val="31803"/>
                    <a:lumOff val="-18242"/>
                  </a:srgbClr>
                </a:solidFill>
                <a:latin typeface="Arial"/>
                <a:cs typeface="Arial"/>
                <a:sym typeface="Arial"/>
              </a:rPr>
              <a:t> het </a:t>
            </a:r>
            <a:r>
              <a:rPr sz="1600" kern="0" dirty="0" err="1">
                <a:solidFill>
                  <a:srgbClr val="61D836">
                    <a:hueOff val="362282"/>
                    <a:satOff val="31803"/>
                    <a:lumOff val="-18242"/>
                  </a:srgbClr>
                </a:solidFill>
                <a:latin typeface="Arial"/>
                <a:cs typeface="Arial"/>
                <a:sym typeface="Arial"/>
              </a:rPr>
              <a:t>aanvraagtraject</a:t>
            </a:r>
            <a:r>
              <a:rPr sz="1600" kern="0" dirty="0">
                <a:solidFill>
                  <a:srgbClr val="61D836">
                    <a:hueOff val="362282"/>
                    <a:satOff val="31803"/>
                    <a:lumOff val="-18242"/>
                  </a:srgbClr>
                </a:solidFill>
                <a:latin typeface="Arial"/>
                <a:cs typeface="Arial"/>
                <a:sym typeface="Arial"/>
              </a:rPr>
              <a:t>  - </a:t>
            </a:r>
            <a:r>
              <a:rPr sz="1600" kern="0" dirty="0" err="1">
                <a:solidFill>
                  <a:srgbClr val="61D836">
                    <a:hueOff val="362282"/>
                    <a:satOff val="31803"/>
                    <a:lumOff val="-18242"/>
                  </a:srgbClr>
                </a:solidFill>
                <a:latin typeface="Arial"/>
                <a:cs typeface="Arial"/>
                <a:sym typeface="Arial"/>
              </a:rPr>
              <a:t>niet</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geregeld</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hoewel</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velen</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zich</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beseffen</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dat</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dit</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wel</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nodig</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kan</a:t>
            </a:r>
            <a:r>
              <a:rPr sz="1600" kern="0" dirty="0">
                <a:solidFill>
                  <a:srgbClr val="61D836">
                    <a:hueOff val="362282"/>
                    <a:satOff val="31803"/>
                    <a:lumOff val="-18242"/>
                  </a:srgbClr>
                </a:solidFill>
                <a:latin typeface="Arial"/>
                <a:cs typeface="Arial"/>
                <a:sym typeface="Arial"/>
              </a:rPr>
              <a:t> </a:t>
            </a:r>
            <a:r>
              <a:rPr sz="1600" kern="0" dirty="0" err="1">
                <a:solidFill>
                  <a:srgbClr val="61D836">
                    <a:hueOff val="362282"/>
                    <a:satOff val="31803"/>
                    <a:lumOff val="-18242"/>
                  </a:srgbClr>
                </a:solidFill>
                <a:latin typeface="Arial"/>
                <a:cs typeface="Arial"/>
                <a:sym typeface="Arial"/>
              </a:rPr>
              <a:t>zijn</a:t>
            </a:r>
            <a:endParaRPr sz="1600" kern="0" dirty="0">
              <a:solidFill>
                <a:srgbClr val="61D836">
                  <a:hueOff val="362282"/>
                  <a:satOff val="31803"/>
                  <a:lumOff val="-18242"/>
                </a:srgbClr>
              </a:solidFill>
              <a:latin typeface="Arial"/>
              <a:cs typeface="Arial"/>
              <a:sym typeface="Arial"/>
            </a:endParaRPr>
          </a:p>
          <a:p>
            <a:pPr defTabSz="457200" hangingPunct="0">
              <a:spcBef>
                <a:spcPts val="1000"/>
              </a:spcBef>
              <a:defRPr sz="3500">
                <a:solidFill>
                  <a:srgbClr val="00A2FF">
                    <a:lumOff val="-13575"/>
                  </a:srgbClr>
                </a:solidFill>
                <a:latin typeface="Arial"/>
                <a:ea typeface="Arial"/>
                <a:cs typeface="Arial"/>
                <a:sym typeface="Arial"/>
              </a:defRPr>
            </a:pPr>
            <a:endParaRPr lang="nl-NL" sz="1600" kern="0" dirty="0">
              <a:solidFill>
                <a:srgbClr val="00A2FF">
                  <a:lumOff val="-13575"/>
                </a:srgbClr>
              </a:solidFill>
              <a:latin typeface="Arial"/>
              <a:cs typeface="Arial"/>
              <a:sym typeface="Arial"/>
            </a:endParaRPr>
          </a:p>
          <a:p>
            <a:pPr defTabSz="457200" hangingPunct="0">
              <a:spcBef>
                <a:spcPts val="1000"/>
              </a:spcBef>
              <a:defRPr sz="3500">
                <a:solidFill>
                  <a:srgbClr val="00A2FF">
                    <a:lumOff val="-13575"/>
                  </a:srgbClr>
                </a:solidFill>
                <a:latin typeface="Arial"/>
                <a:ea typeface="Arial"/>
                <a:cs typeface="Arial"/>
                <a:sym typeface="Arial"/>
              </a:defRPr>
            </a:pPr>
            <a:r>
              <a:rPr sz="1600" kern="0" dirty="0" err="1">
                <a:solidFill>
                  <a:srgbClr val="00A2FF">
                    <a:lumOff val="-13575"/>
                  </a:srgbClr>
                </a:solidFill>
                <a:latin typeface="Arial"/>
                <a:cs typeface="Arial"/>
                <a:sym typeface="Arial"/>
              </a:rPr>
              <a:t>Verschillende</a:t>
            </a:r>
            <a:r>
              <a:rPr sz="1600" kern="0" dirty="0">
                <a:solidFill>
                  <a:srgbClr val="00A2FF">
                    <a:lumOff val="-13575"/>
                  </a:srgbClr>
                </a:solidFill>
                <a:latin typeface="Arial"/>
                <a:cs typeface="Arial"/>
                <a:sym typeface="Arial"/>
              </a:rPr>
              <a:t> </a:t>
            </a:r>
            <a:r>
              <a:rPr sz="1600" kern="0" dirty="0" err="1">
                <a:solidFill>
                  <a:srgbClr val="00A2FF">
                    <a:lumOff val="-13575"/>
                  </a:srgbClr>
                </a:solidFill>
                <a:latin typeface="Arial"/>
                <a:cs typeface="Arial"/>
                <a:sym typeface="Arial"/>
              </a:rPr>
              <a:t>pilotprojecten</a:t>
            </a:r>
            <a:r>
              <a:rPr sz="1600" kern="0" dirty="0">
                <a:solidFill>
                  <a:srgbClr val="00A2FF">
                    <a:lumOff val="-13575"/>
                  </a:srgbClr>
                </a:solidFill>
                <a:latin typeface="Arial"/>
                <a:cs typeface="Arial"/>
                <a:sym typeface="Arial"/>
              </a:rPr>
              <a:t> </a:t>
            </a:r>
            <a:r>
              <a:rPr sz="1600" kern="0" dirty="0" err="1">
                <a:solidFill>
                  <a:srgbClr val="00A2FF">
                    <a:lumOff val="-13575"/>
                  </a:srgbClr>
                </a:solidFill>
                <a:latin typeface="Arial"/>
                <a:cs typeface="Arial"/>
                <a:sym typeface="Arial"/>
              </a:rPr>
              <a:t>vanuit</a:t>
            </a:r>
            <a:r>
              <a:rPr sz="1600" kern="0" dirty="0">
                <a:solidFill>
                  <a:srgbClr val="00A2FF">
                    <a:lumOff val="-13575"/>
                  </a:srgbClr>
                </a:solidFill>
                <a:latin typeface="Arial"/>
                <a:cs typeface="Arial"/>
                <a:sym typeface="Arial"/>
              </a:rPr>
              <a:t> </a:t>
            </a:r>
            <a:r>
              <a:rPr sz="1600" kern="0" dirty="0" err="1">
                <a:solidFill>
                  <a:srgbClr val="00A2FF">
                    <a:lumOff val="-13575"/>
                  </a:srgbClr>
                </a:solidFill>
                <a:latin typeface="Arial"/>
                <a:cs typeface="Arial"/>
                <a:sym typeface="Arial"/>
              </a:rPr>
              <a:t>o.a.</a:t>
            </a:r>
            <a:r>
              <a:rPr sz="1600" kern="0" dirty="0">
                <a:solidFill>
                  <a:srgbClr val="00A2FF">
                    <a:lumOff val="-13575"/>
                  </a:srgbClr>
                </a:solidFill>
                <a:latin typeface="Arial"/>
                <a:cs typeface="Arial"/>
                <a:sym typeface="Arial"/>
              </a:rPr>
              <a:t> PAW en VHF </a:t>
            </a:r>
            <a:r>
              <a:rPr sz="1600" kern="0" dirty="0" err="1">
                <a:solidFill>
                  <a:srgbClr val="00A2FF">
                    <a:lumOff val="-13575"/>
                  </a:srgbClr>
                </a:solidFill>
                <a:latin typeface="Arial"/>
                <a:cs typeface="Arial"/>
                <a:sym typeface="Arial"/>
              </a:rPr>
              <a:t>werken</a:t>
            </a:r>
            <a:r>
              <a:rPr sz="1600" kern="0" dirty="0">
                <a:solidFill>
                  <a:srgbClr val="00A2FF">
                    <a:lumOff val="-13575"/>
                  </a:srgbClr>
                </a:solidFill>
                <a:latin typeface="Arial"/>
                <a:cs typeface="Arial"/>
                <a:sym typeface="Arial"/>
              </a:rPr>
              <a:t> al met </a:t>
            </a:r>
            <a:r>
              <a:rPr sz="1600" kern="0" dirty="0" err="1">
                <a:solidFill>
                  <a:srgbClr val="00A2FF">
                    <a:lumOff val="-13575"/>
                  </a:srgbClr>
                </a:solidFill>
                <a:latin typeface="Arial"/>
                <a:cs typeface="Arial"/>
                <a:sym typeface="Arial"/>
              </a:rPr>
              <a:t>geselecteerde</a:t>
            </a:r>
            <a:r>
              <a:rPr sz="1600" kern="0" dirty="0">
                <a:solidFill>
                  <a:srgbClr val="00A2FF">
                    <a:lumOff val="-13575"/>
                  </a:srgbClr>
                </a:solidFill>
                <a:latin typeface="Arial"/>
                <a:cs typeface="Arial"/>
                <a:sym typeface="Arial"/>
              </a:rPr>
              <a:t> en </a:t>
            </a:r>
            <a:r>
              <a:rPr sz="1600" kern="0" dirty="0" err="1">
                <a:solidFill>
                  <a:srgbClr val="00A2FF">
                    <a:lumOff val="-13575"/>
                  </a:srgbClr>
                </a:solidFill>
                <a:latin typeface="Arial"/>
                <a:cs typeface="Arial"/>
                <a:sym typeface="Arial"/>
              </a:rPr>
              <a:t>gecertificeerde</a:t>
            </a:r>
            <a:r>
              <a:rPr sz="1600" kern="0" dirty="0">
                <a:solidFill>
                  <a:srgbClr val="00A2FF">
                    <a:lumOff val="-13575"/>
                  </a:srgbClr>
                </a:solidFill>
                <a:latin typeface="Arial"/>
                <a:cs typeface="Arial"/>
                <a:sym typeface="Arial"/>
              </a:rPr>
              <a:t> </a:t>
            </a:r>
            <a:r>
              <a:rPr sz="1600" kern="0" dirty="0" err="1">
                <a:solidFill>
                  <a:srgbClr val="00A2FF">
                    <a:lumOff val="-13575"/>
                  </a:srgbClr>
                </a:solidFill>
                <a:latin typeface="Arial"/>
                <a:cs typeface="Arial"/>
                <a:sym typeface="Arial"/>
              </a:rPr>
              <a:t>financieel</a:t>
            </a:r>
            <a:r>
              <a:rPr sz="1600" kern="0" dirty="0">
                <a:solidFill>
                  <a:srgbClr val="00A2FF">
                    <a:lumOff val="-13575"/>
                  </a:srgbClr>
                </a:solidFill>
                <a:latin typeface="Arial"/>
                <a:cs typeface="Arial"/>
                <a:sym typeface="Arial"/>
              </a:rPr>
              <a:t> </a:t>
            </a:r>
            <a:r>
              <a:rPr sz="1600" kern="0" dirty="0" err="1">
                <a:solidFill>
                  <a:srgbClr val="00A2FF">
                    <a:lumOff val="-13575"/>
                  </a:srgbClr>
                </a:solidFill>
                <a:latin typeface="Arial"/>
                <a:cs typeface="Arial"/>
                <a:sym typeface="Arial"/>
              </a:rPr>
              <a:t>adviseurs</a:t>
            </a:r>
            <a:r>
              <a:rPr sz="1600" kern="0" dirty="0">
                <a:solidFill>
                  <a:srgbClr val="00A2FF">
                    <a:lumOff val="-13575"/>
                  </a:srgbClr>
                </a:solidFill>
                <a:latin typeface="Arial"/>
                <a:cs typeface="Arial"/>
                <a:sym typeface="Arial"/>
              </a:rPr>
              <a:t>. </a:t>
            </a:r>
          </a:p>
        </p:txBody>
      </p:sp>
      <p:sp>
        <p:nvSpPr>
          <p:cNvPr id="319" name="Financieel Advies"/>
          <p:cNvSpPr txBox="1"/>
          <p:nvPr/>
        </p:nvSpPr>
        <p:spPr>
          <a:xfrm>
            <a:off x="1021054" y="739282"/>
            <a:ext cx="8461929" cy="60529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defTabSz="914400">
              <a:lnSpc>
                <a:spcPct val="100000"/>
              </a:lnSpc>
              <a:spcBef>
                <a:spcPts val="0"/>
              </a:spcBef>
              <a:defRPr sz="7000">
                <a:solidFill>
                  <a:schemeClr val="accent3">
                    <a:hueOff val="362282"/>
                    <a:satOff val="31803"/>
                    <a:lumOff val="-18242"/>
                  </a:schemeClr>
                </a:solidFill>
                <a:latin typeface="Arial"/>
                <a:ea typeface="Arial"/>
                <a:cs typeface="Arial"/>
                <a:sym typeface="Arial"/>
              </a:defRPr>
            </a:lvl1pPr>
          </a:lstStyle>
          <a:p>
            <a:pPr defTabSz="457200" hangingPunct="0"/>
            <a:r>
              <a:rPr sz="3600" b="1" kern="0" err="1">
                <a:solidFill>
                  <a:srgbClr val="61D836">
                    <a:hueOff val="362282"/>
                    <a:satOff val="31803"/>
                    <a:lumOff val="-18242"/>
                  </a:srgbClr>
                </a:solidFill>
              </a:rPr>
              <a:t>Financieel</a:t>
            </a:r>
            <a:r>
              <a:rPr sz="3600" b="1" kern="0">
                <a:solidFill>
                  <a:srgbClr val="61D836">
                    <a:hueOff val="362282"/>
                    <a:satOff val="31803"/>
                    <a:lumOff val="-18242"/>
                  </a:srgbClr>
                </a:solidFill>
              </a:rPr>
              <a:t> </a:t>
            </a:r>
            <a:r>
              <a:rPr sz="3600" b="1" kern="0" err="1">
                <a:solidFill>
                  <a:srgbClr val="61D836">
                    <a:hueOff val="362282"/>
                    <a:satOff val="31803"/>
                    <a:lumOff val="-18242"/>
                  </a:srgbClr>
                </a:solidFill>
              </a:rPr>
              <a:t>Advies</a:t>
            </a:r>
            <a:endParaRPr sz="3600" b="1" kern="0">
              <a:solidFill>
                <a:srgbClr val="61D836">
                  <a:hueOff val="362282"/>
                  <a:satOff val="31803"/>
                  <a:lumOff val="-18242"/>
                </a:srgbClr>
              </a:solidFill>
            </a:endParaRPr>
          </a:p>
        </p:txBody>
      </p:sp>
      <p:pic>
        <p:nvPicPr>
          <p:cNvPr id="2" name="Afbeelding 3" descr="Afbeelding 3">
            <a:extLst>
              <a:ext uri="{FF2B5EF4-FFF2-40B4-BE49-F238E27FC236}">
                <a16:creationId xmlns:a16="http://schemas.microsoft.com/office/drawing/2014/main" id="{AEC471AE-5B0C-6D73-2966-EA5D5F8A4CF4}"/>
              </a:ext>
            </a:extLst>
          </p:cNvPr>
          <p:cNvPicPr>
            <a:picLocks noChangeAspect="1"/>
          </p:cNvPicPr>
          <p:nvPr/>
        </p:nvPicPr>
        <p:blipFill>
          <a:blip r:embed="rId2"/>
          <a:stretch>
            <a:fillRect/>
          </a:stretch>
        </p:blipFill>
        <p:spPr>
          <a:xfrm>
            <a:off x="1024423" y="5976109"/>
            <a:ext cx="2621774" cy="830845"/>
          </a:xfrm>
          <a:prstGeom prst="rect">
            <a:avLst/>
          </a:prstGeom>
          <a:ln w="12700">
            <a:miter lim="400000"/>
          </a:ln>
        </p:spPr>
      </p:pic>
    </p:spTree>
    <p:extLst>
      <p:ext uri="{BB962C8B-B14F-4D97-AF65-F5344CB8AC3E}">
        <p14:creationId xmlns:p14="http://schemas.microsoft.com/office/powerpoint/2010/main" val="2131411637"/>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Hypotheek Advies: Betrouwbaar en No Nonsens…"/>
          <p:cNvSpPr txBox="1"/>
          <p:nvPr/>
        </p:nvSpPr>
        <p:spPr>
          <a:xfrm>
            <a:off x="1133704" y="4178556"/>
            <a:ext cx="9975317" cy="167481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p>
            <a:pPr defTabSz="228600" hangingPunct="0">
              <a:defRPr sz="7000">
                <a:solidFill>
                  <a:srgbClr val="61D836">
                    <a:hueOff val="362282"/>
                    <a:satOff val="31803"/>
                    <a:lumOff val="-18242"/>
                  </a:srgbClr>
                </a:solidFill>
              </a:defRPr>
            </a:pPr>
            <a:r>
              <a:rPr sz="28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Hypotheek</a:t>
            </a:r>
            <a:r>
              <a:rPr sz="28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 </a:t>
            </a:r>
            <a:r>
              <a:rPr sz="28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Advies</a:t>
            </a:r>
            <a:r>
              <a:rPr sz="28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 </a:t>
            </a:r>
            <a:r>
              <a:rPr sz="28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Betrouwbaar</a:t>
            </a:r>
            <a:r>
              <a:rPr sz="28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 </a:t>
            </a:r>
            <a:r>
              <a:rPr sz="28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en</a:t>
            </a:r>
            <a:r>
              <a:rPr sz="28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 No </a:t>
            </a:r>
            <a:r>
              <a:rPr sz="28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Nonsens</a:t>
            </a:r>
            <a:endParaRPr sz="2800" kern="0">
              <a:solidFill>
                <a:srgbClr val="61D836">
                  <a:hueOff val="362282"/>
                  <a:satOff val="31803"/>
                  <a:lumOff val="-18242"/>
                </a:srgbClr>
              </a:solidFill>
              <a:latin typeface="Arial" panose="020B0604020202020204" pitchFamily="34" charset="0"/>
              <a:cs typeface="Arial" panose="020B0604020202020204" pitchFamily="34" charset="0"/>
              <a:sym typeface="Helvetica Neue"/>
            </a:endParaRPr>
          </a:p>
          <a:p>
            <a:pPr defTabSz="228600" hangingPunct="0">
              <a:defRPr sz="2500">
                <a:solidFill>
                  <a:srgbClr val="61D836">
                    <a:hueOff val="362282"/>
                    <a:satOff val="31803"/>
                    <a:lumOff val="-18242"/>
                  </a:srgbClr>
                </a:solidFill>
              </a:defRPr>
            </a:pP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Jouw</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belang</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staat</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Helvetica Neue"/>
              </a:rPr>
              <a:t>voorop</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Helvetica Neue"/>
              </a:rPr>
              <a:t>!</a:t>
            </a:r>
          </a:p>
          <a:p>
            <a:pPr defTabSz="457200" hangingPunct="0">
              <a:spcBef>
                <a:spcPts val="300"/>
              </a:spcBef>
              <a:defRPr sz="2000">
                <a:solidFill>
                  <a:srgbClr val="61D836">
                    <a:hueOff val="362282"/>
                    <a:satOff val="31803"/>
                    <a:lumOff val="-18242"/>
                  </a:srgbClr>
                </a:solidFill>
                <a:latin typeface="Arial"/>
                <a:ea typeface="Arial"/>
                <a:cs typeface="Arial"/>
                <a:sym typeface="Arial"/>
              </a:defRPr>
            </a:pPr>
            <a:endParaRPr lang="nl-NL" sz="1000" kern="0">
              <a:solidFill>
                <a:srgbClr val="61D836">
                  <a:hueOff val="362282"/>
                  <a:satOff val="31803"/>
                  <a:lumOff val="-18242"/>
                </a:srgbClr>
              </a:solidFill>
              <a:latin typeface="Arial" panose="020B0604020202020204" pitchFamily="34" charset="0"/>
              <a:cs typeface="Arial" panose="020B0604020202020204" pitchFamily="34" charset="0"/>
              <a:sym typeface="Arial"/>
            </a:endParaRPr>
          </a:p>
          <a:p>
            <a:pPr defTabSz="457200" hangingPunct="0">
              <a:spcBef>
                <a:spcPts val="300"/>
              </a:spcBef>
              <a:defRPr sz="2000">
                <a:solidFill>
                  <a:srgbClr val="61D836">
                    <a:hueOff val="362282"/>
                    <a:satOff val="31803"/>
                    <a:lumOff val="-18242"/>
                  </a:srgbClr>
                </a:solidFill>
                <a:latin typeface="Arial"/>
                <a:ea typeface="Arial"/>
                <a:cs typeface="Arial"/>
                <a:sym typeface="Arial"/>
              </a:defRPr>
            </a:pPr>
            <a:r>
              <a:rPr lang="nl-NL" sz="2800" kern="0">
                <a:solidFill>
                  <a:srgbClr val="61D836">
                    <a:hueOff val="362282"/>
                    <a:satOff val="31803"/>
                    <a:lumOff val="-18242"/>
                  </a:srgbClr>
                </a:solidFill>
                <a:latin typeface="Arial" panose="020B0604020202020204" pitchFamily="34" charset="0"/>
                <a:cs typeface="Arial" panose="020B0604020202020204" pitchFamily="34" charset="0"/>
                <a:sym typeface="Arial"/>
              </a:rPr>
              <a:t>Startgesprek = gratis</a:t>
            </a:r>
          </a:p>
          <a:p>
            <a:pPr defTabSz="457200" hangingPunct="0">
              <a:spcBef>
                <a:spcPts val="300"/>
              </a:spcBef>
              <a:defRPr sz="2000">
                <a:solidFill>
                  <a:srgbClr val="61D836">
                    <a:hueOff val="362282"/>
                    <a:satOff val="31803"/>
                    <a:lumOff val="-18242"/>
                  </a:srgbClr>
                </a:solidFill>
                <a:latin typeface="Arial"/>
                <a:ea typeface="Arial"/>
                <a:cs typeface="Arial"/>
                <a:sym typeface="Arial"/>
              </a:defRPr>
            </a:pP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Arial"/>
              </a:rPr>
              <a:t>Tarief</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Arial"/>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Arial"/>
              </a:rPr>
              <a:t>daarna</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Arial"/>
              </a:rPr>
              <a:t> van € 500 tot € 2.750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Arial"/>
              </a:rPr>
              <a:t>soms</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Arial"/>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Arial"/>
              </a:rPr>
              <a:t>gesubsidieerd</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Arial"/>
              </a:rPr>
              <a:t>)</a:t>
            </a:r>
          </a:p>
        </p:txBody>
      </p:sp>
      <p:pic>
        <p:nvPicPr>
          <p:cNvPr id="323" name="geplakte-film.png" descr="geplakte-film.png"/>
          <p:cNvPicPr>
            <a:picLocks noChangeAspect="1"/>
          </p:cNvPicPr>
          <p:nvPr/>
        </p:nvPicPr>
        <p:blipFill>
          <a:blip r:embed="rId2"/>
          <a:stretch>
            <a:fillRect/>
          </a:stretch>
        </p:blipFill>
        <p:spPr>
          <a:xfrm>
            <a:off x="4029074" y="1911731"/>
            <a:ext cx="4133851" cy="2133601"/>
          </a:xfrm>
          <a:prstGeom prst="rect">
            <a:avLst/>
          </a:prstGeom>
          <a:ln w="12700">
            <a:miter lim="400000"/>
          </a:ln>
        </p:spPr>
      </p:pic>
      <p:pic>
        <p:nvPicPr>
          <p:cNvPr id="324" name="miriambats-klein-300x300-1.jpeg" descr="miriambats-klein-300x300-1.jpeg"/>
          <p:cNvPicPr>
            <a:picLocks noChangeAspect="1"/>
          </p:cNvPicPr>
          <p:nvPr/>
        </p:nvPicPr>
        <p:blipFill>
          <a:blip r:embed="rId3"/>
          <a:stretch>
            <a:fillRect/>
          </a:stretch>
        </p:blipFill>
        <p:spPr>
          <a:xfrm>
            <a:off x="1133704" y="1911731"/>
            <a:ext cx="1905001" cy="1885951"/>
          </a:xfrm>
          <a:prstGeom prst="rect">
            <a:avLst/>
          </a:prstGeom>
          <a:ln w="12700">
            <a:miter lim="400000"/>
          </a:ln>
        </p:spPr>
      </p:pic>
      <p:sp>
        <p:nvSpPr>
          <p:cNvPr id="325" name="Financieel Advies"/>
          <p:cNvSpPr txBox="1"/>
          <p:nvPr/>
        </p:nvSpPr>
        <p:spPr>
          <a:xfrm>
            <a:off x="1082979" y="837237"/>
            <a:ext cx="8461929" cy="60529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lvl1pPr defTabSz="914400">
              <a:lnSpc>
                <a:spcPct val="100000"/>
              </a:lnSpc>
              <a:spcBef>
                <a:spcPts val="0"/>
              </a:spcBef>
              <a:defRPr sz="7000">
                <a:solidFill>
                  <a:schemeClr val="accent3">
                    <a:hueOff val="362282"/>
                    <a:satOff val="31803"/>
                    <a:lumOff val="-18242"/>
                  </a:schemeClr>
                </a:solidFill>
                <a:latin typeface="Arial"/>
                <a:ea typeface="Arial"/>
                <a:cs typeface="Arial"/>
                <a:sym typeface="Arial"/>
              </a:defRPr>
            </a:lvl1pPr>
          </a:lstStyle>
          <a:p>
            <a:pPr defTabSz="457200" hangingPunct="0"/>
            <a:r>
              <a:rPr sz="3600" b="1" kern="0" err="1">
                <a:solidFill>
                  <a:srgbClr val="61D836">
                    <a:hueOff val="362282"/>
                    <a:satOff val="31803"/>
                    <a:lumOff val="-18242"/>
                  </a:srgbClr>
                </a:solidFill>
              </a:rPr>
              <a:t>Financieel</a:t>
            </a:r>
            <a:r>
              <a:rPr sz="3600" b="1" kern="0">
                <a:solidFill>
                  <a:srgbClr val="61D836">
                    <a:hueOff val="362282"/>
                    <a:satOff val="31803"/>
                    <a:lumOff val="-18242"/>
                  </a:srgbClr>
                </a:solidFill>
              </a:rPr>
              <a:t> </a:t>
            </a:r>
            <a:r>
              <a:rPr sz="3600" b="1" kern="0" err="1">
                <a:solidFill>
                  <a:srgbClr val="61D836">
                    <a:hueOff val="362282"/>
                    <a:satOff val="31803"/>
                    <a:lumOff val="-18242"/>
                  </a:srgbClr>
                </a:solidFill>
              </a:rPr>
              <a:t>Advies</a:t>
            </a:r>
            <a:endParaRPr sz="3600" b="1" kern="0">
              <a:solidFill>
                <a:srgbClr val="61D836">
                  <a:hueOff val="362282"/>
                  <a:satOff val="31803"/>
                  <a:lumOff val="-18242"/>
                </a:srgbClr>
              </a:solidFill>
            </a:endParaRPr>
          </a:p>
        </p:txBody>
      </p:sp>
      <p:pic>
        <p:nvPicPr>
          <p:cNvPr id="2" name="Afbeelding 3" descr="Afbeelding 3">
            <a:extLst>
              <a:ext uri="{FF2B5EF4-FFF2-40B4-BE49-F238E27FC236}">
                <a16:creationId xmlns:a16="http://schemas.microsoft.com/office/drawing/2014/main" id="{43B35F40-AD2C-5ABD-935F-5AB813AECDCC}"/>
              </a:ext>
            </a:extLst>
          </p:cNvPr>
          <p:cNvPicPr>
            <a:picLocks noChangeAspect="1"/>
          </p:cNvPicPr>
          <p:nvPr/>
        </p:nvPicPr>
        <p:blipFill>
          <a:blip r:embed="rId4"/>
          <a:stretch>
            <a:fillRect/>
          </a:stretch>
        </p:blipFill>
        <p:spPr>
          <a:xfrm>
            <a:off x="1024423" y="5976109"/>
            <a:ext cx="2621774" cy="830845"/>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 name="Titel 1"/>
          <p:cNvSpPr txBox="1">
            <a:spLocks noGrp="1"/>
          </p:cNvSpPr>
          <p:nvPr>
            <p:ph type="title"/>
          </p:nvPr>
        </p:nvSpPr>
        <p:spPr>
          <a:xfrm>
            <a:off x="1038780" y="438485"/>
            <a:ext cx="8338080" cy="830845"/>
          </a:xfrm>
          <a:prstGeom prst="rect">
            <a:avLst/>
          </a:prstGeom>
        </p:spPr>
        <p:txBody>
          <a:bodyPr>
            <a:normAutofit fontScale="90000"/>
          </a:bodyPr>
          <a:lstStyle>
            <a:lvl1pPr algn="l" defTabSz="850391">
              <a:defRPr sz="10044">
                <a:solidFill>
                  <a:schemeClr val="accent3">
                    <a:hueOff val="362282"/>
                    <a:satOff val="31803"/>
                    <a:lumOff val="-18242"/>
                  </a:schemeClr>
                </a:solidFill>
              </a:defRPr>
            </a:lvl1pPr>
          </a:lstStyle>
          <a:p>
            <a:r>
              <a:rPr sz="4000" b="1" err="1">
                <a:latin typeface="Arial" panose="020B0604020202020204" pitchFamily="34" charset="0"/>
                <a:cs typeface="Arial" panose="020B0604020202020204" pitchFamily="34" charset="0"/>
              </a:rPr>
              <a:t>Praktijk</a:t>
            </a:r>
            <a:r>
              <a:rPr>
                <a:latin typeface="Arial" panose="020B0604020202020204" pitchFamily="34" charset="0"/>
                <a:cs typeface="Arial" panose="020B0604020202020204" pitchFamily="34" charset="0"/>
              </a:rPr>
              <a:t> </a:t>
            </a:r>
          </a:p>
        </p:txBody>
      </p:sp>
      <p:pic>
        <p:nvPicPr>
          <p:cNvPr id="329" name="Afbeelding 8" descr="Afbeelding 8"/>
          <p:cNvPicPr>
            <a:picLocks noChangeAspect="1"/>
          </p:cNvPicPr>
          <p:nvPr/>
        </p:nvPicPr>
        <p:blipFill>
          <a:blip r:embed="rId2"/>
          <a:srcRect l="5" t="5" r="2" b="2"/>
          <a:stretch>
            <a:fillRect/>
          </a:stretch>
        </p:blipFill>
        <p:spPr>
          <a:xfrm>
            <a:off x="7301737" y="691982"/>
            <a:ext cx="1582824" cy="15828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ln w="254000" cap="rnd">
            <a:solidFill>
              <a:srgbClr val="559484"/>
            </a:solidFill>
          </a:ln>
          <a:effectLst>
            <a:outerShdw blurRad="1270000" dist="635000" dir="5400000" rotWithShape="0">
              <a:srgbClr val="000000">
                <a:alpha val="22000"/>
              </a:srgbClr>
            </a:outerShdw>
          </a:effectLst>
        </p:spPr>
      </p:pic>
      <p:sp>
        <p:nvSpPr>
          <p:cNvPr id="330" name="Tekstvak 19"/>
          <p:cNvSpPr txBox="1"/>
          <p:nvPr/>
        </p:nvSpPr>
        <p:spPr>
          <a:xfrm>
            <a:off x="1055271" y="1180124"/>
            <a:ext cx="9306537" cy="43863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Alleenstaande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man 81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jr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I</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nkomen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AOW ca. € 18.750 </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G</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hypotheek</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S</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paarbuffer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€ 15.000</a:t>
            </a:r>
            <a:endParaRPr sz="3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W</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WOZ € 275.000 </a:t>
            </a:r>
            <a:endParaRPr sz="3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2800" b="1"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“DUURT MIEN TIED WEL OET”</a:t>
            </a: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Vloerisolatie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Badkamer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Traplift</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Glas+Kozijnen</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u="sng"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Totaal</a:t>
            </a:r>
            <a:r>
              <a:rPr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lang="nl-NL"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35.000</a:t>
            </a:r>
            <a:r>
              <a:rPr lang="nl-NL"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Subsidie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Nij</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Begun </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50% € </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3.000</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vloer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ISDE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glas</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kozijnen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2.000</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Oplossing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lening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Verzilverlening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voor € 35.000 -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subsidie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later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eventueel</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gebruiken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voor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aflossen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p>
        </p:txBody>
      </p:sp>
      <p:pic>
        <p:nvPicPr>
          <p:cNvPr id="331" name="Afbeelding 76" descr="Afbeelding 76"/>
          <p:cNvPicPr>
            <a:picLocks noChangeAspect="1"/>
          </p:cNvPicPr>
          <p:nvPr/>
        </p:nvPicPr>
        <p:blipFill>
          <a:blip r:embed="rId3"/>
          <a:stretch>
            <a:fillRect/>
          </a:stretch>
        </p:blipFill>
        <p:spPr>
          <a:xfrm>
            <a:off x="6833358" y="5771551"/>
            <a:ext cx="936757" cy="947976"/>
          </a:xfrm>
          <a:prstGeom prst="rect">
            <a:avLst/>
          </a:prstGeom>
          <a:ln w="12700">
            <a:miter lim="400000"/>
          </a:ln>
        </p:spPr>
      </p:pic>
      <p:sp>
        <p:nvSpPr>
          <p:cNvPr id="332" name="Pijl: rechts 26"/>
          <p:cNvSpPr/>
          <p:nvPr/>
        </p:nvSpPr>
        <p:spPr>
          <a:xfrm>
            <a:off x="5853710" y="6173148"/>
            <a:ext cx="808127" cy="218383"/>
          </a:xfrm>
          <a:prstGeom prst="rightArrow">
            <a:avLst>
              <a:gd name="adj1" fmla="val 50000"/>
              <a:gd name="adj2" fmla="val 50000"/>
            </a:avLst>
          </a:prstGeom>
          <a:solidFill>
            <a:srgbClr val="2E8B57"/>
          </a:solidFill>
          <a:ln w="101600">
            <a:solidFill>
              <a:srgbClr val="2E8B57"/>
            </a:solidFill>
          </a:ln>
        </p:spPr>
        <p:txBody>
          <a:bodyPr lIns="45718" tIns="45718" rIns="45718" bIns="45718" anchor="ctr"/>
          <a:lstStyle/>
          <a:p>
            <a:pPr algn="ctr" hangingPunct="0">
              <a:defRPr sz="7200">
                <a:solidFill>
                  <a:srgbClr val="F5F5F5"/>
                </a:solidFill>
                <a:latin typeface="Calibri"/>
                <a:ea typeface="Calibri"/>
                <a:cs typeface="Calibri"/>
                <a:sym typeface="Calibri"/>
              </a:defRPr>
            </a:pPr>
            <a:endParaRPr sz="3600" kern="0">
              <a:solidFill>
                <a:srgbClr val="F5F5F5"/>
              </a:solidFill>
              <a:latin typeface="Calibri"/>
              <a:cs typeface="Calibri"/>
              <a:sym typeface="Calibri"/>
            </a:endParaRPr>
          </a:p>
        </p:txBody>
      </p:sp>
      <p:pic>
        <p:nvPicPr>
          <p:cNvPr id="2" name="Afbeelding 3" descr="Afbeelding 3">
            <a:extLst>
              <a:ext uri="{FF2B5EF4-FFF2-40B4-BE49-F238E27FC236}">
                <a16:creationId xmlns:a16="http://schemas.microsoft.com/office/drawing/2014/main" id="{04ADA541-77B7-BF1F-5C6D-53425F28F91E}"/>
              </a:ext>
            </a:extLst>
          </p:cNvPr>
          <p:cNvPicPr>
            <a:picLocks noChangeAspect="1"/>
          </p:cNvPicPr>
          <p:nvPr/>
        </p:nvPicPr>
        <p:blipFill>
          <a:blip r:embed="rId4"/>
          <a:stretch>
            <a:fillRect/>
          </a:stretch>
        </p:blipFill>
        <p:spPr>
          <a:xfrm>
            <a:off x="1024423" y="5976109"/>
            <a:ext cx="2621774" cy="830845"/>
          </a:xfrm>
          <a:prstGeom prst="rect">
            <a:avLst/>
          </a:prstGeom>
          <a:ln w="12700">
            <a:miter lim="400000"/>
          </a:ln>
        </p:spPr>
      </p:pic>
    </p:spTree>
    <p:extLst>
      <p:ext uri="{BB962C8B-B14F-4D97-AF65-F5344CB8AC3E}">
        <p14:creationId xmlns:p14="http://schemas.microsoft.com/office/powerpoint/2010/main" val="240098920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 name="Tekstvak 19"/>
          <p:cNvSpPr txBox="1"/>
          <p:nvPr/>
        </p:nvSpPr>
        <p:spPr>
          <a:xfrm>
            <a:off x="999244" y="1201742"/>
            <a:ext cx="7605753" cy="48479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E</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chtpaar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m 81jr / v 79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jr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I</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nkomen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pensioen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en AOW ca. € 33.000,-</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G</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hypotheek</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W</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WOZ € 325.000 </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O</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p basis van WMO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traplift</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aangevraagd</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inventarisatie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blijkt</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behoefte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veel</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groter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namelijk</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514350" lvl="1"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I</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soleren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HR++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glas+kozijnen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zonnepanelen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lang="nl-NL"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T</a:t>
            </a:r>
            <a:r>
              <a:rPr sz="1600" u="sng"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otaal</a:t>
            </a:r>
            <a:r>
              <a:rPr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€ 55.000</a:t>
            </a: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b="1"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Oplossing</a:t>
            </a:r>
            <a:r>
              <a:rPr sz="1600" b="1"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b="1"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opties</a:t>
            </a:r>
            <a:r>
              <a:rPr sz="1600" b="1"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p>
          <a:p>
            <a:pPr marL="285750" indent="-285750" hangingPunct="0">
              <a:lnSpc>
                <a:spcPct val="150000"/>
              </a:lnSpc>
              <a:buFont typeface="Arial" panose="020B0604020202020204" pitchFamily="34" charset="0"/>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Nij</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Begun-</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Maatregel</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29 </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-50% </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€ 20.000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subsidie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(incl. ISDE)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voorfinancieren</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23000"/>
              <a:buFont typeface="Arial" panose="020B0604020202020204" pitchFamily="34" charset="0"/>
              <a:buChar char="•"/>
              <a:defRPr sz="3200">
                <a:solidFill>
                  <a:srgbClr val="61D836">
                    <a:hueOff val="362282"/>
                    <a:satOff val="31803"/>
                    <a:lumOff val="-18242"/>
                  </a:srgbClr>
                </a:solidFill>
                <a:latin typeface="Trebuchet MS"/>
                <a:ea typeface="Trebuchet MS"/>
                <a:cs typeface="Trebuchet MS"/>
                <a:sym typeface="Trebuchet MS"/>
              </a:defRPr>
            </a:pP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NWF € 10.000 (0%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geen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aflossing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p>
          <a:p>
            <a:pPr marL="285750" indent="-285750" hangingPunct="0">
              <a:lnSpc>
                <a:spcPct val="150000"/>
              </a:lnSpc>
              <a:buSzPct val="123000"/>
              <a:buFont typeface="Arial" panose="020B0604020202020204" pitchFamily="34" charset="0"/>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Verzilverlening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€ 53.515 (incl.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kosten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geen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maandlasten</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p:txBody>
      </p:sp>
      <p:pic>
        <p:nvPicPr>
          <p:cNvPr id="339" name="Afbeelding 76" descr="Afbeelding 76"/>
          <p:cNvPicPr>
            <a:picLocks noChangeAspect="1"/>
          </p:cNvPicPr>
          <p:nvPr/>
        </p:nvPicPr>
        <p:blipFill>
          <a:blip r:embed="rId2"/>
          <a:stretch>
            <a:fillRect/>
          </a:stretch>
        </p:blipFill>
        <p:spPr>
          <a:xfrm>
            <a:off x="6763328" y="5656258"/>
            <a:ext cx="936757" cy="947976"/>
          </a:xfrm>
          <a:prstGeom prst="rect">
            <a:avLst/>
          </a:prstGeom>
          <a:ln w="12700">
            <a:miter lim="400000"/>
          </a:ln>
        </p:spPr>
      </p:pic>
      <p:pic>
        <p:nvPicPr>
          <p:cNvPr id="2" name="Afbeelding 8" descr="Afbeelding 8">
            <a:extLst>
              <a:ext uri="{FF2B5EF4-FFF2-40B4-BE49-F238E27FC236}">
                <a16:creationId xmlns:a16="http://schemas.microsoft.com/office/drawing/2014/main" id="{3B8E39E7-B209-C481-6FB4-B7FC810BA185}"/>
              </a:ext>
            </a:extLst>
          </p:cNvPr>
          <p:cNvPicPr>
            <a:picLocks noChangeAspect="1"/>
          </p:cNvPicPr>
          <p:nvPr/>
        </p:nvPicPr>
        <p:blipFill>
          <a:blip r:embed="rId3"/>
          <a:srcRect l="5" t="5" r="2" b="2"/>
          <a:stretch>
            <a:fillRect/>
          </a:stretch>
        </p:blipFill>
        <p:spPr>
          <a:xfrm>
            <a:off x="7301737" y="691982"/>
            <a:ext cx="1582824" cy="15828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ln w="254000" cap="rnd">
            <a:solidFill>
              <a:srgbClr val="559484"/>
            </a:solidFill>
          </a:ln>
          <a:effectLst>
            <a:outerShdw blurRad="1270000" dist="635000" dir="5400000" rotWithShape="0">
              <a:srgbClr val="000000">
                <a:alpha val="22000"/>
              </a:srgbClr>
            </a:outerShdw>
          </a:effectLst>
        </p:spPr>
      </p:pic>
      <p:sp>
        <p:nvSpPr>
          <p:cNvPr id="9" name="Titel 1">
            <a:extLst>
              <a:ext uri="{FF2B5EF4-FFF2-40B4-BE49-F238E27FC236}">
                <a16:creationId xmlns:a16="http://schemas.microsoft.com/office/drawing/2014/main" id="{CDEDFF43-986B-F3AD-56B1-68D4630CE80B}"/>
              </a:ext>
            </a:extLst>
          </p:cNvPr>
          <p:cNvSpPr txBox="1">
            <a:spLocks/>
          </p:cNvSpPr>
          <p:nvPr/>
        </p:nvSpPr>
        <p:spPr>
          <a:xfrm>
            <a:off x="1038780" y="438485"/>
            <a:ext cx="8338080" cy="8308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37" tIns="91437" rIns="91437" bIns="91437" anchor="b">
            <a:normAutofit fontScale="52500" lnSpcReduction="20000"/>
          </a:bodyPr>
          <a:lstStyle>
            <a:lvl1pPr marL="0" marR="0" indent="0" algn="l" defTabSz="850391" rtl="0" latinLnBrk="0">
              <a:lnSpc>
                <a:spcPct val="100000"/>
              </a:lnSpc>
              <a:spcBef>
                <a:spcPts val="0"/>
              </a:spcBef>
              <a:spcAft>
                <a:spcPts val="0"/>
              </a:spcAft>
              <a:buClrTx/>
              <a:buSzTx/>
              <a:buFontTx/>
              <a:buNone/>
              <a:tabLst/>
              <a:defRPr sz="10044" b="0" i="0" u="none" strike="noStrike" cap="none" spc="0" baseline="0">
                <a:solidFill>
                  <a:schemeClr val="accent3">
                    <a:hueOff val="362282"/>
                    <a:satOff val="31803"/>
                    <a:lumOff val="-18242"/>
                  </a:schemeClr>
                </a:solidFill>
                <a:uFillTx/>
                <a:latin typeface="Trebuchet MS"/>
                <a:ea typeface="Trebuchet MS"/>
                <a:cs typeface="Trebuchet MS"/>
                <a:sym typeface="Trebuchet MS"/>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a:lstStyle>
          <a:p>
            <a:r>
              <a:rPr lang="nl-NL" sz="6900" b="1" kern="0">
                <a:latin typeface="Arial" panose="020B0604020202020204" pitchFamily="34" charset="0"/>
                <a:cs typeface="Arial" panose="020B0604020202020204" pitchFamily="34" charset="0"/>
              </a:rPr>
              <a:t>Praktijk</a:t>
            </a:r>
            <a:r>
              <a:rPr lang="nl-NL" kern="0">
                <a:latin typeface="Arial" panose="020B0604020202020204" pitchFamily="34" charset="0"/>
                <a:cs typeface="Arial" panose="020B0604020202020204" pitchFamily="34" charset="0"/>
              </a:rPr>
              <a:t> </a:t>
            </a:r>
          </a:p>
        </p:txBody>
      </p:sp>
      <p:sp>
        <p:nvSpPr>
          <p:cNvPr id="10" name="Pijl: rechts 26">
            <a:extLst>
              <a:ext uri="{FF2B5EF4-FFF2-40B4-BE49-F238E27FC236}">
                <a16:creationId xmlns:a16="http://schemas.microsoft.com/office/drawing/2014/main" id="{2CC0EC46-D03A-1B44-6B3D-0C3B40265F0A}"/>
              </a:ext>
            </a:extLst>
          </p:cNvPr>
          <p:cNvSpPr/>
          <p:nvPr/>
        </p:nvSpPr>
        <p:spPr>
          <a:xfrm>
            <a:off x="5691936" y="6049734"/>
            <a:ext cx="808127" cy="218383"/>
          </a:xfrm>
          <a:prstGeom prst="rightArrow">
            <a:avLst>
              <a:gd name="adj1" fmla="val 50000"/>
              <a:gd name="adj2" fmla="val 50000"/>
            </a:avLst>
          </a:prstGeom>
          <a:solidFill>
            <a:srgbClr val="2E8B57"/>
          </a:solidFill>
          <a:ln w="101600">
            <a:solidFill>
              <a:srgbClr val="2E8B57"/>
            </a:solidFill>
          </a:ln>
        </p:spPr>
        <p:txBody>
          <a:bodyPr lIns="45718" tIns="45718" rIns="45718" bIns="45718" anchor="ctr"/>
          <a:lstStyle/>
          <a:p>
            <a:pPr algn="ctr" hangingPunct="0">
              <a:defRPr sz="7200">
                <a:solidFill>
                  <a:srgbClr val="F5F5F5"/>
                </a:solidFill>
                <a:latin typeface="Calibri"/>
                <a:ea typeface="Calibri"/>
                <a:cs typeface="Calibri"/>
                <a:sym typeface="Calibri"/>
              </a:defRPr>
            </a:pPr>
            <a:endParaRPr sz="3600" kern="0">
              <a:solidFill>
                <a:srgbClr val="F5F5F5"/>
              </a:solidFill>
              <a:latin typeface="Calibri"/>
              <a:cs typeface="Calibri"/>
              <a:sym typeface="Calibri"/>
            </a:endParaRPr>
          </a:p>
        </p:txBody>
      </p:sp>
      <p:pic>
        <p:nvPicPr>
          <p:cNvPr id="11" name="Afbeelding 3" descr="Afbeelding 3">
            <a:extLst>
              <a:ext uri="{FF2B5EF4-FFF2-40B4-BE49-F238E27FC236}">
                <a16:creationId xmlns:a16="http://schemas.microsoft.com/office/drawing/2014/main" id="{B5D89B04-8F1A-9F40-8768-360F869349E1}"/>
              </a:ext>
            </a:extLst>
          </p:cNvPr>
          <p:cNvPicPr>
            <a:picLocks noChangeAspect="1"/>
          </p:cNvPicPr>
          <p:nvPr/>
        </p:nvPicPr>
        <p:blipFill>
          <a:blip r:embed="rId4"/>
          <a:stretch>
            <a:fillRect/>
          </a:stretch>
        </p:blipFill>
        <p:spPr>
          <a:xfrm>
            <a:off x="1024423" y="5976109"/>
            <a:ext cx="2621774" cy="830845"/>
          </a:xfrm>
          <a:prstGeom prst="rect">
            <a:avLst/>
          </a:prstGeom>
          <a:ln w="12700">
            <a:miter lim="400000"/>
          </a:ln>
        </p:spPr>
      </p:pic>
    </p:spTree>
    <p:extLst>
      <p:ext uri="{BB962C8B-B14F-4D97-AF65-F5344CB8AC3E}">
        <p14:creationId xmlns:p14="http://schemas.microsoft.com/office/powerpoint/2010/main" val="217024072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4" name="Tekstvak 19"/>
          <p:cNvSpPr txBox="1"/>
          <p:nvPr/>
        </p:nvSpPr>
        <p:spPr>
          <a:xfrm>
            <a:off x="939097" y="1128117"/>
            <a:ext cx="8049260" cy="48479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M</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an 50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jr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vrouw 48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jr</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I</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nkomen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€ 34.000,-/€ 16.000</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H</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ypotheek</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€ 163.000</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Spaarbuffer</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€ 10.000</a:t>
            </a:r>
            <a:endParaRPr sz="3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W</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WOZ € 225.000 </a:t>
            </a:r>
            <a:endParaRPr sz="3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Verduurzamingswens</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€ 28.000 + eigen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wensen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€ 15.000                                       </a:t>
            </a:r>
            <a:r>
              <a:rPr lang="nl-NL"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T</a:t>
            </a:r>
            <a:r>
              <a:rPr sz="1600" u="sng"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otaal</a:t>
            </a:r>
            <a:r>
              <a:rPr sz="1600" u="sng"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€ 43.000</a:t>
            </a: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b="1"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Oplossing</a:t>
            </a:r>
            <a:r>
              <a:rPr sz="1600" b="1"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b="1"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opties</a:t>
            </a:r>
            <a:r>
              <a:rPr sz="1600" b="1"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p>
          <a:p>
            <a:pPr marL="285750" indent="-285750" hangingPunct="0">
              <a:lnSpc>
                <a:spcPct val="150000"/>
              </a:lnSpc>
              <a:buFont typeface="Arial" panose="020B0604020202020204" pitchFamily="34" charset="0"/>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Nij</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Begun-</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Maatregel</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29 </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-50% </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14.0</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00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subsidie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(incl. ISDE) -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moet</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voorgefinancierd</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23000"/>
              <a:buFont typeface="Arial" panose="020B0604020202020204" pitchFamily="34" charset="0"/>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Energiebespaarlening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NWF  € 28.000 (0%)</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+ 1.000 spaargeld</a:t>
            </a: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23000"/>
              <a:buFont typeface="Arial" panose="020B0604020202020204" pitchFamily="34" charset="0"/>
              <a:buChar char="•"/>
              <a:defRPr sz="3200">
                <a:solidFill>
                  <a:srgbClr val="61D836">
                    <a:hueOff val="362282"/>
                    <a:satOff val="31803"/>
                    <a:lumOff val="-18242"/>
                  </a:srgbClr>
                </a:solidFill>
                <a:latin typeface="Trebuchet MS"/>
                <a:ea typeface="Trebuchet MS"/>
                <a:cs typeface="Trebuchet MS"/>
                <a:sym typeface="Trebuchet MS"/>
              </a:defRPr>
            </a:pP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Stimuleringslening</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gemeente</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r>
              <a:rPr sz="1600" kern="0" dirty="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SVn</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 € </a:t>
            </a:r>
            <a:r>
              <a:rPr lang="nl-NL"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29.</a:t>
            </a:r>
            <a:r>
              <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rPr>
              <a:t>000 (1,7%)</a:t>
            </a: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endParaRPr sz="1600" kern="0" dirty="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p:txBody>
      </p:sp>
      <p:pic>
        <p:nvPicPr>
          <p:cNvPr id="346" name="Afbeelding 76" descr="Afbeelding 76"/>
          <p:cNvPicPr>
            <a:picLocks noChangeAspect="1"/>
          </p:cNvPicPr>
          <p:nvPr/>
        </p:nvPicPr>
        <p:blipFill>
          <a:blip r:embed="rId2"/>
          <a:stretch>
            <a:fillRect/>
          </a:stretch>
        </p:blipFill>
        <p:spPr>
          <a:xfrm>
            <a:off x="6726328" y="5692030"/>
            <a:ext cx="936757" cy="947976"/>
          </a:xfrm>
          <a:prstGeom prst="rect">
            <a:avLst/>
          </a:prstGeom>
          <a:ln w="12700">
            <a:miter lim="400000"/>
          </a:ln>
        </p:spPr>
      </p:pic>
      <p:pic>
        <p:nvPicPr>
          <p:cNvPr id="2" name="Afbeelding 8" descr="Afbeelding 8">
            <a:extLst>
              <a:ext uri="{FF2B5EF4-FFF2-40B4-BE49-F238E27FC236}">
                <a16:creationId xmlns:a16="http://schemas.microsoft.com/office/drawing/2014/main" id="{E36BEA45-1F32-9145-1DC9-8F9056FAA8A7}"/>
              </a:ext>
            </a:extLst>
          </p:cNvPr>
          <p:cNvPicPr>
            <a:picLocks noChangeAspect="1"/>
          </p:cNvPicPr>
          <p:nvPr/>
        </p:nvPicPr>
        <p:blipFill>
          <a:blip r:embed="rId3"/>
          <a:srcRect l="5" t="5" r="2" b="2"/>
          <a:stretch>
            <a:fillRect/>
          </a:stretch>
        </p:blipFill>
        <p:spPr>
          <a:xfrm>
            <a:off x="7301737" y="691982"/>
            <a:ext cx="1582824" cy="15828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ln w="254000" cap="rnd">
            <a:solidFill>
              <a:srgbClr val="559484"/>
            </a:solidFill>
          </a:ln>
          <a:effectLst>
            <a:outerShdw blurRad="1270000" dist="635000" dir="5400000" rotWithShape="0">
              <a:srgbClr val="000000">
                <a:alpha val="22000"/>
              </a:srgbClr>
            </a:outerShdw>
          </a:effectLst>
        </p:spPr>
      </p:pic>
      <p:sp>
        <p:nvSpPr>
          <p:cNvPr id="5" name="Titel 1">
            <a:extLst>
              <a:ext uri="{FF2B5EF4-FFF2-40B4-BE49-F238E27FC236}">
                <a16:creationId xmlns:a16="http://schemas.microsoft.com/office/drawing/2014/main" id="{1C5E6C6F-4C6A-554C-B947-5474064551BC}"/>
              </a:ext>
            </a:extLst>
          </p:cNvPr>
          <p:cNvSpPr txBox="1">
            <a:spLocks/>
          </p:cNvSpPr>
          <p:nvPr/>
        </p:nvSpPr>
        <p:spPr>
          <a:xfrm>
            <a:off x="1038780" y="438485"/>
            <a:ext cx="8338080" cy="8308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37" tIns="91437" rIns="91437" bIns="91437" anchor="b">
            <a:normAutofit fontScale="52500" lnSpcReduction="20000"/>
          </a:bodyPr>
          <a:lstStyle>
            <a:lvl1pPr marL="0" marR="0" indent="0" algn="l" defTabSz="850391" rtl="0" latinLnBrk="0">
              <a:lnSpc>
                <a:spcPct val="100000"/>
              </a:lnSpc>
              <a:spcBef>
                <a:spcPts val="0"/>
              </a:spcBef>
              <a:spcAft>
                <a:spcPts val="0"/>
              </a:spcAft>
              <a:buClrTx/>
              <a:buSzTx/>
              <a:buFontTx/>
              <a:buNone/>
              <a:tabLst/>
              <a:defRPr sz="10044" b="0" i="0" u="none" strike="noStrike" cap="none" spc="0" baseline="0">
                <a:solidFill>
                  <a:schemeClr val="accent3">
                    <a:hueOff val="362282"/>
                    <a:satOff val="31803"/>
                    <a:lumOff val="-18242"/>
                  </a:schemeClr>
                </a:solidFill>
                <a:uFillTx/>
                <a:latin typeface="Trebuchet MS"/>
                <a:ea typeface="Trebuchet MS"/>
                <a:cs typeface="Trebuchet MS"/>
                <a:sym typeface="Trebuchet MS"/>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a:lstStyle>
          <a:p>
            <a:r>
              <a:rPr lang="nl-NL" sz="6900" b="1" kern="0">
                <a:latin typeface="Arial" panose="020B0604020202020204" pitchFamily="34" charset="0"/>
                <a:cs typeface="Arial" panose="020B0604020202020204" pitchFamily="34" charset="0"/>
              </a:rPr>
              <a:t>Praktijk</a:t>
            </a:r>
            <a:r>
              <a:rPr lang="nl-NL" kern="0">
                <a:latin typeface="Arial" panose="020B0604020202020204" pitchFamily="34" charset="0"/>
                <a:cs typeface="Arial" panose="020B0604020202020204" pitchFamily="34" charset="0"/>
              </a:rPr>
              <a:t> </a:t>
            </a:r>
          </a:p>
        </p:txBody>
      </p:sp>
      <p:sp>
        <p:nvSpPr>
          <p:cNvPr id="6" name="Pijl: rechts 26">
            <a:extLst>
              <a:ext uri="{FF2B5EF4-FFF2-40B4-BE49-F238E27FC236}">
                <a16:creationId xmlns:a16="http://schemas.microsoft.com/office/drawing/2014/main" id="{2FA5A8B9-CC59-8BE7-6E71-FC640B956344}"/>
              </a:ext>
            </a:extLst>
          </p:cNvPr>
          <p:cNvSpPr/>
          <p:nvPr/>
        </p:nvSpPr>
        <p:spPr>
          <a:xfrm>
            <a:off x="5661026" y="6099702"/>
            <a:ext cx="808127" cy="218383"/>
          </a:xfrm>
          <a:prstGeom prst="rightArrow">
            <a:avLst>
              <a:gd name="adj1" fmla="val 50000"/>
              <a:gd name="adj2" fmla="val 50000"/>
            </a:avLst>
          </a:prstGeom>
          <a:solidFill>
            <a:srgbClr val="2E8B57"/>
          </a:solidFill>
          <a:ln w="101600">
            <a:solidFill>
              <a:srgbClr val="2E8B57"/>
            </a:solidFill>
          </a:ln>
        </p:spPr>
        <p:txBody>
          <a:bodyPr lIns="45718" tIns="45718" rIns="45718" bIns="45718" anchor="ctr"/>
          <a:lstStyle/>
          <a:p>
            <a:pPr algn="ctr" hangingPunct="0">
              <a:defRPr sz="7200">
                <a:solidFill>
                  <a:srgbClr val="F5F5F5"/>
                </a:solidFill>
                <a:latin typeface="Calibri"/>
                <a:ea typeface="Calibri"/>
                <a:cs typeface="Calibri"/>
                <a:sym typeface="Calibri"/>
              </a:defRPr>
            </a:pPr>
            <a:endParaRPr sz="3600" kern="0">
              <a:solidFill>
                <a:srgbClr val="F5F5F5"/>
              </a:solidFill>
              <a:latin typeface="Calibri"/>
              <a:cs typeface="Calibri"/>
              <a:sym typeface="Calibri"/>
            </a:endParaRPr>
          </a:p>
        </p:txBody>
      </p:sp>
      <p:pic>
        <p:nvPicPr>
          <p:cNvPr id="7" name="Afbeelding 3" descr="Afbeelding 3">
            <a:extLst>
              <a:ext uri="{FF2B5EF4-FFF2-40B4-BE49-F238E27FC236}">
                <a16:creationId xmlns:a16="http://schemas.microsoft.com/office/drawing/2014/main" id="{0CC3A40D-0407-DF69-588D-B8CB7B2B8EA0}"/>
              </a:ext>
            </a:extLst>
          </p:cNvPr>
          <p:cNvPicPr>
            <a:picLocks noChangeAspect="1"/>
          </p:cNvPicPr>
          <p:nvPr/>
        </p:nvPicPr>
        <p:blipFill>
          <a:blip r:embed="rId4"/>
          <a:stretch>
            <a:fillRect/>
          </a:stretch>
        </p:blipFill>
        <p:spPr>
          <a:xfrm>
            <a:off x="1024423" y="5976109"/>
            <a:ext cx="2621774" cy="830845"/>
          </a:xfrm>
          <a:prstGeom prst="rect">
            <a:avLst/>
          </a:prstGeom>
          <a:ln w="12700">
            <a:miter lim="400000"/>
          </a:ln>
        </p:spPr>
      </p:pic>
    </p:spTree>
    <p:extLst>
      <p:ext uri="{BB962C8B-B14F-4D97-AF65-F5344CB8AC3E}">
        <p14:creationId xmlns:p14="http://schemas.microsoft.com/office/powerpoint/2010/main" val="419838495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3" descr="Afbeelding 3">
            <a:extLst>
              <a:ext uri="{FF2B5EF4-FFF2-40B4-BE49-F238E27FC236}">
                <a16:creationId xmlns:a16="http://schemas.microsoft.com/office/drawing/2014/main" id="{E0A2348C-F7D3-9E98-7B18-D3C7EF2FD814}"/>
              </a:ext>
            </a:extLst>
          </p:cNvPr>
          <p:cNvPicPr>
            <a:picLocks noChangeAspect="1"/>
          </p:cNvPicPr>
          <p:nvPr/>
        </p:nvPicPr>
        <p:blipFill>
          <a:blip r:embed="rId2"/>
          <a:stretch>
            <a:fillRect/>
          </a:stretch>
        </p:blipFill>
        <p:spPr>
          <a:xfrm>
            <a:off x="1024423" y="5976109"/>
            <a:ext cx="2621774" cy="830845"/>
          </a:xfrm>
          <a:prstGeom prst="rect">
            <a:avLst/>
          </a:prstGeom>
          <a:ln w="12700">
            <a:miter lim="400000"/>
          </a:ln>
        </p:spPr>
      </p:pic>
      <p:sp>
        <p:nvSpPr>
          <p:cNvPr id="351" name="Tekstvak 19"/>
          <p:cNvSpPr txBox="1"/>
          <p:nvPr/>
        </p:nvSpPr>
        <p:spPr>
          <a:xfrm>
            <a:off x="904558" y="1255909"/>
            <a:ext cx="9306537" cy="447866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19" rIns="45719" bIns="45719">
            <a:spAutoFit/>
          </a:bodyPr>
          <a:lstStyle/>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M</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an 72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jr</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 vrouw 72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jr</a:t>
            </a:r>
            <a:endPar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I</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nkomen</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AOW ca. € 27.500 +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lijfrente</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die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stopt</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in 2026 € 10.000</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ABNAMRO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hypotheek</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€ 75.000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aflossingsvrij</a:t>
            </a:r>
            <a:endPar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Spaarbuffer</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€ 10.000</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lang="nl-NL"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W</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oning</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WOZ € 325.000 </a:t>
            </a:r>
          </a:p>
          <a:p>
            <a:pPr marL="285750" indent="-285750" hangingPunct="0">
              <a:lnSpc>
                <a:spcPct val="150000"/>
              </a:lnSpc>
              <a:buSzPct val="100000"/>
              <a:buFont typeface="Arial"/>
              <a:buChar char="•"/>
              <a:defRPr sz="32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Verduurzamingswens</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€ 12.000</a:t>
            </a: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b="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Oplossing</a:t>
            </a:r>
            <a:r>
              <a:rPr sz="1600" b="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b="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volgens</a:t>
            </a:r>
            <a:r>
              <a:rPr sz="1600" b="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b="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gemeente</a:t>
            </a:r>
            <a:r>
              <a:rPr sz="1600" b="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r>
              <a:rPr sz="1600" b="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energieloket</a:t>
            </a:r>
            <a:r>
              <a:rPr sz="1600" b="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p>
          <a:p>
            <a:pPr marL="285750" indent="-285750" hangingPunct="0">
              <a:lnSpc>
                <a:spcPct val="150000"/>
              </a:lnSpc>
              <a:buSzPct val="123000"/>
              <a:buFont typeface="Arial" panose="020B0604020202020204" pitchFamily="34" charset="0"/>
              <a:buChar char="•"/>
              <a:defRPr sz="3200">
                <a:solidFill>
                  <a:srgbClr val="61D836">
                    <a:hueOff val="362282"/>
                    <a:satOff val="31803"/>
                    <a:lumOff val="-18242"/>
                  </a:srgbClr>
                </a:solidFill>
                <a:latin typeface="Trebuchet MS"/>
                <a:ea typeface="Trebuchet MS"/>
                <a:cs typeface="Trebuchet MS"/>
                <a:sym typeface="Trebuchet MS"/>
              </a:defRPr>
            </a:pP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€ 2.000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spaargeld</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 € 10.000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energiebespaarlening</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combinatielening</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NWF (met BKR melding)</a:t>
            </a:r>
          </a:p>
          <a:p>
            <a:pPr hangingPunct="0">
              <a:lnSpc>
                <a:spcPct val="150000"/>
              </a:lnSpc>
              <a:defRPr sz="3200" i="1">
                <a:solidFill>
                  <a:srgbClr val="61D836">
                    <a:hueOff val="362282"/>
                    <a:satOff val="31803"/>
                    <a:lumOff val="-18242"/>
                  </a:srgbClr>
                </a:solidFill>
                <a:latin typeface="Trebuchet MS"/>
                <a:ea typeface="Trebuchet MS"/>
                <a:cs typeface="Trebuchet MS"/>
                <a:sym typeface="Trebuchet MS"/>
              </a:defRPr>
            </a:pPr>
            <a:endParaRPr lang="nl-NL" sz="1600" i="1" kern="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i="1">
                <a:solidFill>
                  <a:srgbClr val="61D836">
                    <a:hueOff val="362282"/>
                    <a:satOff val="31803"/>
                    <a:lumOff val="-18242"/>
                  </a:srgbClr>
                </a:solidFill>
                <a:latin typeface="Trebuchet MS"/>
                <a:ea typeface="Trebuchet MS"/>
                <a:cs typeface="Trebuchet MS"/>
                <a:sym typeface="Trebuchet MS"/>
              </a:defRPr>
            </a:pPr>
            <a:r>
              <a:rPr sz="1600" i="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Maar is </a:t>
            </a:r>
            <a:r>
              <a:rPr sz="1600" i="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dat</a:t>
            </a:r>
            <a:r>
              <a:rPr sz="1600" i="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i="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wel</a:t>
            </a:r>
            <a:r>
              <a:rPr sz="1600" i="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de </a:t>
            </a:r>
            <a:r>
              <a:rPr sz="1600" i="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beste</a:t>
            </a:r>
            <a:r>
              <a:rPr sz="1600" i="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i="1"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oplossing</a:t>
            </a:r>
            <a:r>
              <a:rPr sz="1600" i="1"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a:t>
            </a: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Bij</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een</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goede</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volledige</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inventarisatie</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was ‘de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einddatum</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lijfrente</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aan</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de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orde</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gekomen</a:t>
            </a:r>
            <a:endPar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endParaRPr>
          </a:p>
          <a:p>
            <a:pPr hangingPunct="0">
              <a:lnSpc>
                <a:spcPct val="150000"/>
              </a:lnSpc>
              <a:defRPr sz="3200">
                <a:solidFill>
                  <a:srgbClr val="61D836">
                    <a:hueOff val="362282"/>
                    <a:satOff val="31803"/>
                    <a:lumOff val="-18242"/>
                  </a:srgbClr>
                </a:solidFill>
                <a:latin typeface="Trebuchet MS"/>
                <a:ea typeface="Trebuchet MS"/>
                <a:cs typeface="Trebuchet MS"/>
                <a:sym typeface="Trebuchet MS"/>
              </a:defRPr>
            </a:pP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Overwaardehypotheek</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ABNAMRO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eerst</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regelen</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daarna</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de NWF-</a:t>
            </a:r>
            <a:r>
              <a:rPr sz="1600" kern="0" err="1">
                <a:solidFill>
                  <a:srgbClr val="61D836">
                    <a:hueOff val="362282"/>
                    <a:satOff val="31803"/>
                    <a:lumOff val="-18242"/>
                  </a:srgbClr>
                </a:solidFill>
                <a:latin typeface="Arial" panose="020B0604020202020204" pitchFamily="34" charset="0"/>
                <a:cs typeface="Arial" panose="020B0604020202020204" pitchFamily="34" charset="0"/>
                <a:sym typeface="Trebuchet MS"/>
              </a:rPr>
              <a:t>lening</a:t>
            </a:r>
            <a:r>
              <a:rPr sz="1600" kern="0">
                <a:solidFill>
                  <a:srgbClr val="61D836">
                    <a:hueOff val="362282"/>
                    <a:satOff val="31803"/>
                    <a:lumOff val="-18242"/>
                  </a:srgbClr>
                </a:solidFill>
                <a:latin typeface="Arial" panose="020B0604020202020204" pitchFamily="34" charset="0"/>
                <a:cs typeface="Arial" panose="020B0604020202020204" pitchFamily="34" charset="0"/>
                <a:sym typeface="Trebuchet MS"/>
              </a:rPr>
              <a:t> van € 10.000 </a:t>
            </a:r>
          </a:p>
        </p:txBody>
      </p:sp>
      <p:pic>
        <p:nvPicPr>
          <p:cNvPr id="354" name="Afbeelding 76" descr="Afbeelding 76"/>
          <p:cNvPicPr>
            <a:picLocks noChangeAspect="1"/>
          </p:cNvPicPr>
          <p:nvPr/>
        </p:nvPicPr>
        <p:blipFill>
          <a:blip r:embed="rId3"/>
          <a:stretch>
            <a:fillRect/>
          </a:stretch>
        </p:blipFill>
        <p:spPr>
          <a:xfrm>
            <a:off x="6897673" y="5873436"/>
            <a:ext cx="808127" cy="817805"/>
          </a:xfrm>
          <a:prstGeom prst="rect">
            <a:avLst/>
          </a:prstGeom>
          <a:ln w="12700">
            <a:miter lim="400000"/>
          </a:ln>
        </p:spPr>
      </p:pic>
      <p:sp>
        <p:nvSpPr>
          <p:cNvPr id="5" name="Titel 1">
            <a:extLst>
              <a:ext uri="{FF2B5EF4-FFF2-40B4-BE49-F238E27FC236}">
                <a16:creationId xmlns:a16="http://schemas.microsoft.com/office/drawing/2014/main" id="{28A2A7E0-7B3B-622F-985B-621593C3F03B}"/>
              </a:ext>
            </a:extLst>
          </p:cNvPr>
          <p:cNvSpPr txBox="1">
            <a:spLocks/>
          </p:cNvSpPr>
          <p:nvPr/>
        </p:nvSpPr>
        <p:spPr>
          <a:xfrm>
            <a:off x="1038780" y="438485"/>
            <a:ext cx="8338080" cy="83084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91437" tIns="91437" rIns="91437" bIns="91437" anchor="b">
            <a:normAutofit fontScale="52500" lnSpcReduction="20000"/>
          </a:bodyPr>
          <a:lstStyle>
            <a:lvl1pPr marL="0" marR="0" indent="0" algn="l" defTabSz="850391" rtl="0" latinLnBrk="0">
              <a:lnSpc>
                <a:spcPct val="100000"/>
              </a:lnSpc>
              <a:spcBef>
                <a:spcPts val="0"/>
              </a:spcBef>
              <a:spcAft>
                <a:spcPts val="0"/>
              </a:spcAft>
              <a:buClrTx/>
              <a:buSzTx/>
              <a:buFontTx/>
              <a:buNone/>
              <a:tabLst/>
              <a:defRPr sz="10044" b="0" i="0" u="none" strike="noStrike" cap="none" spc="0" baseline="0">
                <a:solidFill>
                  <a:schemeClr val="accent3">
                    <a:hueOff val="362282"/>
                    <a:satOff val="31803"/>
                    <a:lumOff val="-18242"/>
                  </a:schemeClr>
                </a:solidFill>
                <a:uFillTx/>
                <a:latin typeface="Trebuchet MS"/>
                <a:ea typeface="Trebuchet MS"/>
                <a:cs typeface="Trebuchet MS"/>
                <a:sym typeface="Trebuchet MS"/>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a:lstStyle>
          <a:p>
            <a:r>
              <a:rPr lang="nl-NL" sz="6900" b="1" kern="0">
                <a:solidFill>
                  <a:srgbClr val="1EB001"/>
                </a:solidFill>
                <a:latin typeface="Arial" panose="020B0604020202020204" pitchFamily="34" charset="0"/>
                <a:cs typeface="Arial" panose="020B0604020202020204" pitchFamily="34" charset="0"/>
              </a:rPr>
              <a:t>Praktijk</a:t>
            </a:r>
            <a:r>
              <a:rPr lang="nl-NL" kern="0">
                <a:latin typeface="Arial" panose="020B0604020202020204" pitchFamily="34" charset="0"/>
                <a:cs typeface="Arial" panose="020B0604020202020204" pitchFamily="34" charset="0"/>
              </a:rPr>
              <a:t> </a:t>
            </a:r>
          </a:p>
        </p:txBody>
      </p:sp>
      <p:pic>
        <p:nvPicPr>
          <p:cNvPr id="6" name="Afbeelding 8" descr="Afbeelding 8">
            <a:extLst>
              <a:ext uri="{FF2B5EF4-FFF2-40B4-BE49-F238E27FC236}">
                <a16:creationId xmlns:a16="http://schemas.microsoft.com/office/drawing/2014/main" id="{65404166-80E9-5FC8-E17A-1CF457D667D5}"/>
              </a:ext>
            </a:extLst>
          </p:cNvPr>
          <p:cNvPicPr>
            <a:picLocks noChangeAspect="1"/>
          </p:cNvPicPr>
          <p:nvPr/>
        </p:nvPicPr>
        <p:blipFill>
          <a:blip r:embed="rId4"/>
          <a:srcRect l="5" t="5" r="2" b="2"/>
          <a:stretch>
            <a:fillRect/>
          </a:stretch>
        </p:blipFill>
        <p:spPr>
          <a:xfrm>
            <a:off x="7301737" y="691982"/>
            <a:ext cx="1582824" cy="15828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ln w="254000" cap="rnd">
            <a:solidFill>
              <a:srgbClr val="559484"/>
            </a:solidFill>
          </a:ln>
          <a:effectLst>
            <a:outerShdw blurRad="1270000" dist="635000" dir="5400000" rotWithShape="0">
              <a:srgbClr val="000000">
                <a:alpha val="22000"/>
              </a:srgbClr>
            </a:outerShdw>
          </a:effectLst>
        </p:spPr>
      </p:pic>
      <p:sp>
        <p:nvSpPr>
          <p:cNvPr id="7" name="Pijl: rechts 26">
            <a:extLst>
              <a:ext uri="{FF2B5EF4-FFF2-40B4-BE49-F238E27FC236}">
                <a16:creationId xmlns:a16="http://schemas.microsoft.com/office/drawing/2014/main" id="{E40E011A-C9E5-A2D2-6061-61231E129A95}"/>
              </a:ext>
            </a:extLst>
          </p:cNvPr>
          <p:cNvSpPr/>
          <p:nvPr/>
        </p:nvSpPr>
        <p:spPr>
          <a:xfrm>
            <a:off x="5904517" y="6173148"/>
            <a:ext cx="808127" cy="218383"/>
          </a:xfrm>
          <a:prstGeom prst="rightArrow">
            <a:avLst>
              <a:gd name="adj1" fmla="val 50000"/>
              <a:gd name="adj2" fmla="val 50000"/>
            </a:avLst>
          </a:prstGeom>
          <a:solidFill>
            <a:srgbClr val="2E8B57"/>
          </a:solidFill>
          <a:ln w="101600">
            <a:solidFill>
              <a:srgbClr val="2E8B57"/>
            </a:solidFill>
          </a:ln>
        </p:spPr>
        <p:txBody>
          <a:bodyPr lIns="45718" tIns="45718" rIns="45718" bIns="45718" anchor="ctr"/>
          <a:lstStyle/>
          <a:p>
            <a:pPr algn="ctr" hangingPunct="0">
              <a:defRPr sz="7200">
                <a:solidFill>
                  <a:srgbClr val="F5F5F5"/>
                </a:solidFill>
                <a:latin typeface="Calibri"/>
                <a:ea typeface="Calibri"/>
                <a:cs typeface="Calibri"/>
                <a:sym typeface="Calibri"/>
              </a:defRPr>
            </a:pPr>
            <a:endParaRPr sz="3600" kern="0">
              <a:solidFill>
                <a:srgbClr val="F5F5F5"/>
              </a:solidFill>
              <a:latin typeface="Calibri"/>
              <a:cs typeface="Calibri"/>
              <a:sym typeface="Calibri"/>
            </a:endParaRPr>
          </a:p>
        </p:txBody>
      </p:sp>
      <p:sp>
        <p:nvSpPr>
          <p:cNvPr id="2" name="Pijl: rechts 26">
            <a:extLst>
              <a:ext uri="{FF2B5EF4-FFF2-40B4-BE49-F238E27FC236}">
                <a16:creationId xmlns:a16="http://schemas.microsoft.com/office/drawing/2014/main" id="{09E5E7AA-BB23-6649-3E34-EB04933CF277}"/>
              </a:ext>
            </a:extLst>
          </p:cNvPr>
          <p:cNvSpPr/>
          <p:nvPr/>
        </p:nvSpPr>
        <p:spPr>
          <a:xfrm>
            <a:off x="1345769" y="4427174"/>
            <a:ext cx="552605" cy="115009"/>
          </a:xfrm>
          <a:prstGeom prst="rightArrow">
            <a:avLst>
              <a:gd name="adj1" fmla="val 50000"/>
              <a:gd name="adj2" fmla="val 50000"/>
            </a:avLst>
          </a:prstGeom>
          <a:solidFill>
            <a:srgbClr val="2E8B57"/>
          </a:solidFill>
          <a:ln w="101600">
            <a:solidFill>
              <a:srgbClr val="2E8B57"/>
            </a:solidFill>
          </a:ln>
        </p:spPr>
        <p:txBody>
          <a:bodyPr lIns="45718" tIns="45718" rIns="45718" bIns="45718" anchor="ctr"/>
          <a:lstStyle/>
          <a:p>
            <a:pPr algn="ctr" hangingPunct="0">
              <a:defRPr sz="7200">
                <a:solidFill>
                  <a:srgbClr val="F5F5F5"/>
                </a:solidFill>
                <a:latin typeface="Calibri"/>
                <a:ea typeface="Calibri"/>
                <a:cs typeface="Calibri"/>
                <a:sym typeface="Calibri"/>
              </a:defRPr>
            </a:pPr>
            <a:endParaRPr sz="3600" kern="0">
              <a:solidFill>
                <a:srgbClr val="F5F5F5"/>
              </a:solidFill>
              <a:latin typeface="Calibri"/>
              <a:cs typeface="Calibri"/>
              <a:sym typeface="Calibri"/>
            </a:endParaRPr>
          </a:p>
        </p:txBody>
      </p:sp>
      <p:pic>
        <p:nvPicPr>
          <p:cNvPr id="3" name="Afbeelding 76" descr="Afbeelding 76">
            <a:extLst>
              <a:ext uri="{FF2B5EF4-FFF2-40B4-BE49-F238E27FC236}">
                <a16:creationId xmlns:a16="http://schemas.microsoft.com/office/drawing/2014/main" id="{5F9F923F-1D73-D523-CCFE-D3EA7C18F96C}"/>
              </a:ext>
            </a:extLst>
          </p:cNvPr>
          <p:cNvPicPr>
            <a:picLocks noChangeAspect="1"/>
          </p:cNvPicPr>
          <p:nvPr/>
        </p:nvPicPr>
        <p:blipFill>
          <a:blip r:embed="rId3"/>
          <a:stretch>
            <a:fillRect/>
          </a:stretch>
        </p:blipFill>
        <p:spPr>
          <a:xfrm>
            <a:off x="2219657" y="4197470"/>
            <a:ext cx="453970" cy="459407"/>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Titel 1"/>
          <p:cNvSpPr txBox="1"/>
          <p:nvPr/>
        </p:nvSpPr>
        <p:spPr>
          <a:xfrm>
            <a:off x="761651" y="-346553"/>
            <a:ext cx="8269517" cy="158812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19" rIns="45719" bIns="45719" anchor="b">
            <a:spAutoFit/>
          </a:bodyPr>
          <a:lstStyle/>
          <a:p>
            <a:pPr algn="ctr" hangingPunct="0">
              <a:lnSpc>
                <a:spcPct val="90000"/>
              </a:lnSpc>
              <a:defRPr sz="7200">
                <a:latin typeface="Trebuchet MS"/>
                <a:ea typeface="Trebuchet MS"/>
                <a:cs typeface="Trebuchet MS"/>
                <a:sym typeface="Trebuchet MS"/>
              </a:defRPr>
            </a:pPr>
            <a:br>
              <a:rPr sz="3600" kern="0">
                <a:solidFill>
                  <a:srgbClr val="000000"/>
                </a:solidFill>
                <a:latin typeface="Trebuchet MS"/>
                <a:sym typeface="Trebuchet MS"/>
              </a:rPr>
            </a:br>
            <a:br>
              <a:rPr sz="3600" kern="0">
                <a:solidFill>
                  <a:srgbClr val="000000"/>
                </a:solidFill>
                <a:latin typeface="Trebuchet MS"/>
                <a:sym typeface="Trebuchet MS"/>
              </a:rPr>
            </a:br>
            <a:endParaRPr sz="3600" kern="0">
              <a:solidFill>
                <a:srgbClr val="000000"/>
              </a:solidFill>
              <a:latin typeface="Trebuchet MS"/>
              <a:sym typeface="Trebuchet MS"/>
            </a:endParaRPr>
          </a:p>
        </p:txBody>
      </p:sp>
      <p:pic>
        <p:nvPicPr>
          <p:cNvPr id="359" name="Picture 2" descr="Picture 2"/>
          <p:cNvPicPr>
            <a:picLocks noChangeAspect="1"/>
          </p:cNvPicPr>
          <p:nvPr/>
        </p:nvPicPr>
        <p:blipFill>
          <a:blip r:embed="rId2"/>
          <a:srcRect t="-931"/>
          <a:stretch/>
        </p:blipFill>
        <p:spPr>
          <a:xfrm>
            <a:off x="7538993" y="2568391"/>
            <a:ext cx="1492175" cy="1721218"/>
          </a:xfrm>
          <a:prstGeom prst="rect">
            <a:avLst/>
          </a:prstGeom>
          <a:ln w="12700">
            <a:miter lim="400000"/>
          </a:ln>
        </p:spPr>
      </p:pic>
      <p:sp>
        <p:nvSpPr>
          <p:cNvPr id="360" name="Tijdelijke aanduiding voor inhoud 5"/>
          <p:cNvSpPr txBox="1"/>
          <p:nvPr/>
        </p:nvSpPr>
        <p:spPr>
          <a:xfrm>
            <a:off x="1024423" y="2024704"/>
            <a:ext cx="5862152" cy="526769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19" rIns="45719" bIns="45719">
            <a:normAutofit/>
          </a:bodyPr>
          <a:lstStyle/>
          <a:p>
            <a:pPr defTabSz="457200" hangingPunct="0">
              <a:defRPr sz="4000" b="1">
                <a:solidFill>
                  <a:srgbClr val="808080"/>
                </a:solidFill>
                <a:latin typeface="Trebuchet MS"/>
                <a:ea typeface="Trebuchet MS"/>
                <a:cs typeface="Trebuchet MS"/>
                <a:sym typeface="Trebuchet MS"/>
              </a:defRPr>
            </a:pPr>
            <a:r>
              <a:rPr sz="1600" b="1" kern="0">
                <a:solidFill>
                  <a:srgbClr val="1EB001"/>
                </a:solidFill>
                <a:latin typeface="Arial" panose="020B0604020202020204" pitchFamily="34" charset="0"/>
                <a:cs typeface="Arial" panose="020B0604020202020204" pitchFamily="34" charset="0"/>
                <a:sym typeface="Trebuchet MS"/>
              </a:rPr>
              <a:t>Disclaimer</a:t>
            </a:r>
          </a:p>
          <a:p>
            <a:pPr defTabSz="457200" hangingPunct="0">
              <a:defRPr sz="4000">
                <a:solidFill>
                  <a:srgbClr val="808080"/>
                </a:solidFill>
                <a:latin typeface="Trebuchet MS"/>
                <a:ea typeface="Trebuchet MS"/>
                <a:cs typeface="Trebuchet MS"/>
                <a:sym typeface="Trebuchet MS"/>
              </a:defRPr>
            </a:pPr>
            <a:r>
              <a:rPr sz="1600" kern="0">
                <a:solidFill>
                  <a:srgbClr val="1EB001"/>
                </a:solidFill>
                <a:latin typeface="Arial" panose="020B0604020202020204" pitchFamily="34" charset="0"/>
                <a:cs typeface="Arial" panose="020B0604020202020204" pitchFamily="34" charset="0"/>
                <a:sym typeface="Trebuchet MS"/>
              </a:rPr>
              <a:t>We </a:t>
            </a:r>
            <a:r>
              <a:rPr sz="1600" kern="0" err="1">
                <a:solidFill>
                  <a:srgbClr val="1EB001"/>
                </a:solidFill>
                <a:latin typeface="Arial" panose="020B0604020202020204" pitchFamily="34" charset="0"/>
                <a:cs typeface="Arial" panose="020B0604020202020204" pitchFamily="34" charset="0"/>
                <a:sym typeface="Trebuchet MS"/>
              </a:rPr>
              <a:t>hebben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deze</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mogelijkheden</a:t>
            </a:r>
            <a:r>
              <a:rPr sz="1600" kern="0">
                <a:solidFill>
                  <a:srgbClr val="1EB001"/>
                </a:solidFill>
                <a:latin typeface="Arial" panose="020B0604020202020204" pitchFamily="34" charset="0"/>
                <a:cs typeface="Arial" panose="020B0604020202020204" pitchFamily="34" charset="0"/>
                <a:sym typeface="Trebuchet MS"/>
              </a:rPr>
              <a:t> met </a:t>
            </a:r>
            <a:r>
              <a:rPr sz="1600" kern="0" err="1">
                <a:solidFill>
                  <a:srgbClr val="1EB001"/>
                </a:solidFill>
                <a:latin typeface="Arial" panose="020B0604020202020204" pitchFamily="34" charset="0"/>
                <a:cs typeface="Arial" panose="020B0604020202020204" pitchFamily="34" charset="0"/>
                <a:sym typeface="Trebuchet MS"/>
              </a:rPr>
              <a:t>zorg</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voor</a:t>
            </a:r>
            <a:r>
              <a:rPr sz="1600" kern="0">
                <a:solidFill>
                  <a:srgbClr val="1EB001"/>
                </a:solidFill>
                <a:latin typeface="Arial" panose="020B0604020202020204" pitchFamily="34" charset="0"/>
                <a:cs typeface="Arial" panose="020B0604020202020204" pitchFamily="34" charset="0"/>
                <a:sym typeface="Trebuchet MS"/>
              </a:rPr>
              <a:t> u op </a:t>
            </a:r>
            <a:r>
              <a:rPr sz="1600" kern="0" err="1">
                <a:solidFill>
                  <a:srgbClr val="1EB001"/>
                </a:solidFill>
                <a:latin typeface="Arial" panose="020B0604020202020204" pitchFamily="34" charset="0"/>
                <a:cs typeface="Arial" panose="020B0604020202020204" pitchFamily="34" charset="0"/>
                <a:sym typeface="Trebuchet MS"/>
              </a:rPr>
              <a:t>een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rij</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gezet</a:t>
            </a:r>
            <a:r>
              <a:rPr sz="1600" kern="0">
                <a:solidFill>
                  <a:srgbClr val="1EB001"/>
                </a:solidFill>
                <a:latin typeface="Arial" panose="020B0604020202020204" pitchFamily="34" charset="0"/>
                <a:cs typeface="Arial" panose="020B0604020202020204" pitchFamily="34" charset="0"/>
                <a:sym typeface="Trebuchet MS"/>
              </a:rPr>
              <a:t>, maar </a:t>
            </a:r>
            <a:r>
              <a:rPr sz="1600" kern="0" err="1">
                <a:solidFill>
                  <a:srgbClr val="1EB001"/>
                </a:solidFill>
                <a:latin typeface="Arial" panose="020B0604020202020204" pitchFamily="34" charset="0"/>
                <a:cs typeface="Arial" panose="020B0604020202020204" pitchFamily="34" charset="0"/>
                <a:sym typeface="Trebuchet MS"/>
              </a:rPr>
              <a:t>kunnen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niet</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garanderen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dat</a:t>
            </a:r>
            <a:r>
              <a:rPr sz="1600" kern="0">
                <a:solidFill>
                  <a:srgbClr val="1EB001"/>
                </a:solidFill>
                <a:latin typeface="Arial" panose="020B0604020202020204" pitchFamily="34" charset="0"/>
                <a:cs typeface="Arial" panose="020B0604020202020204" pitchFamily="34" charset="0"/>
                <a:sym typeface="Trebuchet MS"/>
              </a:rPr>
              <a:t> de </a:t>
            </a:r>
            <a:r>
              <a:rPr sz="1600" kern="0" err="1">
                <a:solidFill>
                  <a:srgbClr val="1EB001"/>
                </a:solidFill>
                <a:latin typeface="Arial" panose="020B0604020202020204" pitchFamily="34" charset="0"/>
                <a:cs typeface="Arial" panose="020B0604020202020204" pitchFamily="34" charset="0"/>
                <a:sym typeface="Trebuchet MS"/>
              </a:rPr>
              <a:t>informatie</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juist</a:t>
            </a:r>
            <a:r>
              <a:rPr sz="1600" kern="0">
                <a:solidFill>
                  <a:srgbClr val="1EB001"/>
                </a:solidFill>
                <a:latin typeface="Arial" panose="020B0604020202020204" pitchFamily="34" charset="0"/>
                <a:cs typeface="Arial" panose="020B0604020202020204" pitchFamily="34" charset="0"/>
                <a:sym typeface="Trebuchet MS"/>
              </a:rPr>
              <a:t> of </a:t>
            </a:r>
            <a:r>
              <a:rPr sz="1600" kern="0" err="1">
                <a:solidFill>
                  <a:srgbClr val="1EB001"/>
                </a:solidFill>
                <a:latin typeface="Arial" panose="020B0604020202020204" pitchFamily="34" charset="0"/>
                <a:cs typeface="Arial" panose="020B0604020202020204" pitchFamily="34" charset="0"/>
                <a:sym typeface="Trebuchet MS"/>
              </a:rPr>
              <a:t>volledig</a:t>
            </a:r>
            <a:r>
              <a:rPr sz="1600" kern="0">
                <a:solidFill>
                  <a:srgbClr val="1EB001"/>
                </a:solidFill>
                <a:latin typeface="Arial" panose="020B0604020202020204" pitchFamily="34" charset="0"/>
                <a:cs typeface="Arial" panose="020B0604020202020204" pitchFamily="34" charset="0"/>
                <a:sym typeface="Trebuchet MS"/>
              </a:rPr>
              <a:t> is. We </a:t>
            </a:r>
            <a:r>
              <a:rPr sz="1600" kern="0" err="1">
                <a:solidFill>
                  <a:srgbClr val="1EB001"/>
                </a:solidFill>
                <a:latin typeface="Arial" panose="020B0604020202020204" pitchFamily="34" charset="0"/>
                <a:cs typeface="Arial" panose="020B0604020202020204" pitchFamily="34" charset="0"/>
                <a:sym typeface="Trebuchet MS"/>
              </a:rPr>
              <a:t>verwijzen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daarvoor</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altijd</a:t>
            </a:r>
            <a:r>
              <a:rPr sz="1600" kern="0">
                <a:solidFill>
                  <a:srgbClr val="1EB001"/>
                </a:solidFill>
                <a:latin typeface="Arial" panose="020B0604020202020204" pitchFamily="34" charset="0"/>
                <a:cs typeface="Arial" panose="020B0604020202020204" pitchFamily="34" charset="0"/>
                <a:sym typeface="Trebuchet MS"/>
              </a:rPr>
              <a:t> door </a:t>
            </a:r>
            <a:r>
              <a:rPr sz="1600" kern="0" err="1">
                <a:solidFill>
                  <a:srgbClr val="1EB001"/>
                </a:solidFill>
                <a:latin typeface="Arial" panose="020B0604020202020204" pitchFamily="34" charset="0"/>
                <a:cs typeface="Arial" panose="020B0604020202020204" pitchFamily="34" charset="0"/>
                <a:sym typeface="Trebuchet MS"/>
              </a:rPr>
              <a:t>naar</a:t>
            </a:r>
            <a:r>
              <a:rPr sz="1600" kern="0">
                <a:solidFill>
                  <a:srgbClr val="1EB001"/>
                </a:solidFill>
                <a:latin typeface="Arial" panose="020B0604020202020204" pitchFamily="34" charset="0"/>
                <a:cs typeface="Arial" panose="020B0604020202020204" pitchFamily="34" charset="0"/>
                <a:sym typeface="Trebuchet MS"/>
              </a:rPr>
              <a:t> de </a:t>
            </a:r>
            <a:r>
              <a:rPr sz="1600" kern="0" err="1">
                <a:solidFill>
                  <a:srgbClr val="1EB001"/>
                </a:solidFill>
                <a:latin typeface="Arial" panose="020B0604020202020204" pitchFamily="34" charset="0"/>
                <a:cs typeface="Arial" panose="020B0604020202020204" pitchFamily="34" charset="0"/>
                <a:sym typeface="Trebuchet MS"/>
              </a:rPr>
              <a:t>organisatie</a:t>
            </a:r>
            <a:r>
              <a:rPr sz="1600" kern="0">
                <a:solidFill>
                  <a:srgbClr val="1EB001"/>
                </a:solidFill>
                <a:latin typeface="Arial" panose="020B0604020202020204" pitchFamily="34" charset="0"/>
                <a:cs typeface="Arial" panose="020B0604020202020204" pitchFamily="34" charset="0"/>
                <a:sym typeface="Trebuchet MS"/>
              </a:rPr>
              <a:t> die de </a:t>
            </a:r>
            <a:r>
              <a:rPr sz="1600" kern="0" err="1">
                <a:solidFill>
                  <a:srgbClr val="1EB001"/>
                </a:solidFill>
                <a:latin typeface="Arial" panose="020B0604020202020204" pitchFamily="34" charset="0"/>
                <a:cs typeface="Arial" panose="020B0604020202020204" pitchFamily="34" charset="0"/>
                <a:sym typeface="Trebuchet MS"/>
              </a:rPr>
              <a:t>subsidie</a:t>
            </a:r>
            <a:r>
              <a:rPr sz="1600" kern="0">
                <a:solidFill>
                  <a:srgbClr val="1EB001"/>
                </a:solidFill>
                <a:latin typeface="Arial" panose="020B0604020202020204" pitchFamily="34" charset="0"/>
                <a:cs typeface="Arial" panose="020B0604020202020204" pitchFamily="34" charset="0"/>
                <a:sym typeface="Trebuchet MS"/>
              </a:rPr>
              <a:t> of </a:t>
            </a:r>
            <a:r>
              <a:rPr sz="1600" kern="0" err="1">
                <a:solidFill>
                  <a:srgbClr val="1EB001"/>
                </a:solidFill>
                <a:latin typeface="Arial" panose="020B0604020202020204" pitchFamily="34" charset="0"/>
                <a:cs typeface="Arial" panose="020B0604020202020204" pitchFamily="34" charset="0"/>
                <a:sym typeface="Trebuchet MS"/>
              </a:rPr>
              <a:t>lening</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verstrekt</a:t>
            </a:r>
            <a:r>
              <a:rPr sz="1600" kern="0">
                <a:solidFill>
                  <a:srgbClr val="1EB001"/>
                </a:solidFill>
                <a:latin typeface="Arial" panose="020B0604020202020204" pitchFamily="34" charset="0"/>
                <a:cs typeface="Arial" panose="020B0604020202020204" pitchFamily="34" charset="0"/>
                <a:sym typeface="Trebuchet MS"/>
              </a:rPr>
              <a:t>.  </a:t>
            </a:r>
            <a:endParaRPr lang="nl-NL" sz="1600" kern="0">
              <a:solidFill>
                <a:srgbClr val="1EB001"/>
              </a:solidFill>
              <a:latin typeface="Arial" panose="020B0604020202020204" pitchFamily="34" charset="0"/>
              <a:cs typeface="Arial" panose="020B0604020202020204" pitchFamily="34" charset="0"/>
              <a:sym typeface="Trebuchet MS"/>
            </a:endParaRPr>
          </a:p>
          <a:p>
            <a:pPr defTabSz="457200" hangingPunct="0">
              <a:defRPr sz="4000">
                <a:solidFill>
                  <a:srgbClr val="808080"/>
                </a:solidFill>
                <a:latin typeface="Trebuchet MS"/>
                <a:ea typeface="Trebuchet MS"/>
                <a:cs typeface="Trebuchet MS"/>
                <a:sym typeface="Trebuchet MS"/>
              </a:defRPr>
            </a:pPr>
            <a:endParaRPr sz="1600" kern="0">
              <a:solidFill>
                <a:srgbClr val="1EB001"/>
              </a:solidFill>
              <a:latin typeface="Arial" panose="020B0604020202020204" pitchFamily="34" charset="0"/>
              <a:cs typeface="Arial" panose="020B0604020202020204" pitchFamily="34" charset="0"/>
              <a:sym typeface="Trebuchet MS"/>
            </a:endParaRPr>
          </a:p>
          <a:p>
            <a:pPr defTabSz="457200" hangingPunct="0">
              <a:defRPr sz="4000">
                <a:solidFill>
                  <a:srgbClr val="808080"/>
                </a:solidFill>
                <a:latin typeface="Trebuchet MS"/>
                <a:ea typeface="Trebuchet MS"/>
                <a:cs typeface="Trebuchet MS"/>
                <a:sym typeface="Trebuchet MS"/>
              </a:defRPr>
            </a:pPr>
            <a:r>
              <a:rPr sz="1600" kern="0">
                <a:solidFill>
                  <a:srgbClr val="1EB001"/>
                </a:solidFill>
                <a:latin typeface="Arial" panose="020B0604020202020204" pitchFamily="34" charset="0"/>
                <a:cs typeface="Arial" panose="020B0604020202020204" pitchFamily="34" charset="0"/>
                <a:sym typeface="Trebuchet MS"/>
              </a:rPr>
              <a:t>De </a:t>
            </a:r>
            <a:r>
              <a:rPr sz="1600" kern="0" err="1">
                <a:solidFill>
                  <a:srgbClr val="1EB001"/>
                </a:solidFill>
                <a:latin typeface="Arial" panose="020B0604020202020204" pitchFamily="34" charset="0"/>
                <a:cs typeface="Arial" panose="020B0604020202020204" pitchFamily="34" charset="0"/>
                <a:sym typeface="Trebuchet MS"/>
              </a:rPr>
              <a:t>mogelijkheden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veranderen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regelmatig</a:t>
            </a:r>
            <a:r>
              <a:rPr sz="1600" kern="0">
                <a:solidFill>
                  <a:srgbClr val="1EB001"/>
                </a:solidFill>
                <a:latin typeface="Arial" panose="020B0604020202020204" pitchFamily="34" charset="0"/>
                <a:cs typeface="Arial" panose="020B0604020202020204" pitchFamily="34" charset="0"/>
                <a:sym typeface="Trebuchet MS"/>
              </a:rPr>
              <a:t>. We </a:t>
            </a:r>
            <a:r>
              <a:rPr sz="1600" kern="0" err="1">
                <a:solidFill>
                  <a:srgbClr val="1EB001"/>
                </a:solidFill>
                <a:latin typeface="Arial" panose="020B0604020202020204" pitchFamily="34" charset="0"/>
                <a:cs typeface="Arial" panose="020B0604020202020204" pitchFamily="34" charset="0"/>
                <a:sym typeface="Trebuchet MS"/>
              </a:rPr>
              <a:t>kunnen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niet</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garanderen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dat</a:t>
            </a:r>
            <a:r>
              <a:rPr sz="1600" kern="0">
                <a:solidFill>
                  <a:srgbClr val="1EB001"/>
                </a:solidFill>
                <a:latin typeface="Arial" panose="020B0604020202020204" pitchFamily="34" charset="0"/>
                <a:cs typeface="Arial" panose="020B0604020202020204" pitchFamily="34" charset="0"/>
                <a:sym typeface="Trebuchet MS"/>
              </a:rPr>
              <a:t> op het moment </a:t>
            </a:r>
            <a:r>
              <a:rPr sz="1600" kern="0" err="1">
                <a:solidFill>
                  <a:srgbClr val="1EB001"/>
                </a:solidFill>
                <a:latin typeface="Arial" panose="020B0604020202020204" pitchFamily="34" charset="0"/>
                <a:cs typeface="Arial" panose="020B0604020202020204" pitchFamily="34" charset="0"/>
                <a:sym typeface="Trebuchet MS"/>
              </a:rPr>
              <a:t>dat</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jullie</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actief</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aan</a:t>
            </a:r>
            <a:r>
              <a:rPr sz="1600" kern="0">
                <a:solidFill>
                  <a:srgbClr val="1EB001"/>
                </a:solidFill>
                <a:latin typeface="Arial" panose="020B0604020202020204" pitchFamily="34" charset="0"/>
                <a:cs typeface="Arial" panose="020B0604020202020204" pitchFamily="34" charset="0"/>
                <a:sym typeface="Trebuchet MS"/>
              </a:rPr>
              <a:t> de slag </a:t>
            </a:r>
            <a:r>
              <a:rPr sz="1600" kern="0" err="1">
                <a:solidFill>
                  <a:srgbClr val="1EB001"/>
                </a:solidFill>
                <a:latin typeface="Arial" panose="020B0604020202020204" pitchFamily="34" charset="0"/>
                <a:cs typeface="Arial" panose="020B0604020202020204" pitchFamily="34" charset="0"/>
                <a:sym typeface="Trebuchet MS"/>
              </a:rPr>
              <a:t>gaan</a:t>
            </a:r>
            <a:r>
              <a:rPr sz="1600" kern="0">
                <a:solidFill>
                  <a:srgbClr val="1EB001"/>
                </a:solidFill>
                <a:latin typeface="Arial" panose="020B0604020202020204" pitchFamily="34" charset="0"/>
                <a:cs typeface="Arial" panose="020B0604020202020204" pitchFamily="34" charset="0"/>
                <a:sym typeface="Trebuchet MS"/>
              </a:rPr>
              <a:t>/</a:t>
            </a:r>
            <a:r>
              <a:rPr sz="1600" kern="0" err="1">
                <a:solidFill>
                  <a:srgbClr val="1EB001"/>
                </a:solidFill>
                <a:latin typeface="Arial" panose="020B0604020202020204" pitchFamily="34" charset="0"/>
                <a:cs typeface="Arial" panose="020B0604020202020204" pitchFamily="34" charset="0"/>
                <a:sym typeface="Trebuchet MS"/>
              </a:rPr>
              <a:t>zijn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deze</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mogelijkheden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onder</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dezelfde</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voorwaarden</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nog</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beschikbaar</a:t>
            </a:r>
            <a:r>
              <a:rPr sz="1600" kern="0">
                <a:solidFill>
                  <a:srgbClr val="1EB001"/>
                </a:solidFill>
                <a:latin typeface="Arial" panose="020B0604020202020204" pitchFamily="34" charset="0"/>
                <a:cs typeface="Arial" panose="020B0604020202020204" pitchFamily="34" charset="0"/>
                <a:sym typeface="Trebuchet MS"/>
              </a:rPr>
              <a:t> </a:t>
            </a:r>
            <a:r>
              <a:rPr sz="1600" kern="0" err="1">
                <a:solidFill>
                  <a:srgbClr val="1EB001"/>
                </a:solidFill>
                <a:latin typeface="Arial" panose="020B0604020202020204" pitchFamily="34" charset="0"/>
                <a:cs typeface="Arial" panose="020B0604020202020204" pitchFamily="34" charset="0"/>
                <a:sym typeface="Trebuchet MS"/>
              </a:rPr>
              <a:t>zijn</a:t>
            </a:r>
            <a:r>
              <a:rPr sz="1600" kern="0">
                <a:solidFill>
                  <a:srgbClr val="1EB001"/>
                </a:solidFill>
                <a:latin typeface="Arial" panose="020B0604020202020204" pitchFamily="34" charset="0"/>
                <a:cs typeface="Arial" panose="020B0604020202020204" pitchFamily="34" charset="0"/>
                <a:sym typeface="Trebuchet MS"/>
              </a:rPr>
              <a:t>.</a:t>
            </a:r>
          </a:p>
          <a:p>
            <a:pPr defTabSz="457200" hangingPunct="0">
              <a:spcBef>
                <a:spcPts val="600"/>
              </a:spcBef>
              <a:defRPr sz="4000">
                <a:solidFill>
                  <a:srgbClr val="808080"/>
                </a:solidFill>
                <a:latin typeface="Trebuchet MS"/>
                <a:ea typeface="Trebuchet MS"/>
                <a:cs typeface="Trebuchet MS"/>
                <a:sym typeface="Trebuchet MS"/>
              </a:defRPr>
            </a:pPr>
            <a:r>
              <a:rPr sz="2000" kern="0">
                <a:solidFill>
                  <a:srgbClr val="1EB001"/>
                </a:solidFill>
                <a:latin typeface="Arial" panose="020B0604020202020204" pitchFamily="34" charset="0"/>
                <a:cs typeface="Arial" panose="020B0604020202020204" pitchFamily="34" charset="0"/>
                <a:sym typeface="Trebuchet MS"/>
              </a:rPr>
              <a:t> </a:t>
            </a:r>
          </a:p>
        </p:txBody>
      </p:sp>
      <p:pic>
        <p:nvPicPr>
          <p:cNvPr id="2" name="Afbeelding 3" descr="Afbeelding 3">
            <a:extLst>
              <a:ext uri="{FF2B5EF4-FFF2-40B4-BE49-F238E27FC236}">
                <a16:creationId xmlns:a16="http://schemas.microsoft.com/office/drawing/2014/main" id="{3D07DDF2-1DA0-E0DF-E97C-D7718C2AF311}"/>
              </a:ext>
            </a:extLst>
          </p:cNvPr>
          <p:cNvPicPr>
            <a:picLocks noChangeAspect="1"/>
          </p:cNvPicPr>
          <p:nvPr/>
        </p:nvPicPr>
        <p:blipFill>
          <a:blip r:embed="rId3"/>
          <a:stretch>
            <a:fillRect/>
          </a:stretch>
        </p:blipFill>
        <p:spPr>
          <a:xfrm>
            <a:off x="1024423" y="5976109"/>
            <a:ext cx="2621774" cy="830845"/>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Titel 1"/>
          <p:cNvSpPr txBox="1"/>
          <p:nvPr/>
        </p:nvSpPr>
        <p:spPr>
          <a:xfrm>
            <a:off x="761652" y="-346555"/>
            <a:ext cx="8269517" cy="158812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45720" bIns="45720" anchor="b">
            <a:spAutoFit/>
          </a:bodyPr>
          <a:lstStyle/>
          <a:p>
            <a:pPr algn="ctr" hangingPunct="0">
              <a:lnSpc>
                <a:spcPct val="90000"/>
              </a:lnSpc>
              <a:defRPr sz="7200">
                <a:latin typeface="Trebuchet MS"/>
                <a:ea typeface="Trebuchet MS"/>
                <a:cs typeface="Trebuchet MS"/>
                <a:sym typeface="Trebuchet MS"/>
              </a:defRPr>
            </a:pPr>
            <a:br>
              <a:rPr sz="3600" kern="0">
                <a:solidFill>
                  <a:srgbClr val="000000"/>
                </a:solidFill>
                <a:latin typeface="Trebuchet MS"/>
                <a:sym typeface="Trebuchet MS"/>
              </a:rPr>
            </a:br>
            <a:br>
              <a:rPr sz="3600" kern="0">
                <a:solidFill>
                  <a:srgbClr val="000000"/>
                </a:solidFill>
                <a:latin typeface="Trebuchet MS"/>
                <a:sym typeface="Trebuchet MS"/>
              </a:rPr>
            </a:br>
            <a:endParaRPr sz="3600" kern="0">
              <a:solidFill>
                <a:srgbClr val="000000"/>
              </a:solidFill>
              <a:latin typeface="Trebuchet MS"/>
              <a:sym typeface="Trebuchet MS"/>
            </a:endParaRPr>
          </a:p>
        </p:txBody>
      </p:sp>
      <p:pic>
        <p:nvPicPr>
          <p:cNvPr id="364" name="Picture 2" descr="Picture 2"/>
          <p:cNvPicPr>
            <a:picLocks noChangeAspect="1"/>
          </p:cNvPicPr>
          <p:nvPr/>
        </p:nvPicPr>
        <p:blipFill>
          <a:blip r:embed="rId2"/>
          <a:stretch>
            <a:fillRect/>
          </a:stretch>
        </p:blipFill>
        <p:spPr>
          <a:xfrm>
            <a:off x="1007769" y="2211461"/>
            <a:ext cx="8136726" cy="2435078"/>
          </a:xfrm>
          <a:prstGeom prst="rect">
            <a:avLst/>
          </a:prstGeom>
          <a:ln w="12700">
            <a:miter lim="400000"/>
          </a:ln>
        </p:spPr>
      </p:pic>
      <p:pic>
        <p:nvPicPr>
          <p:cNvPr id="2" name="Afbeelding 3" descr="Afbeelding 3">
            <a:extLst>
              <a:ext uri="{FF2B5EF4-FFF2-40B4-BE49-F238E27FC236}">
                <a16:creationId xmlns:a16="http://schemas.microsoft.com/office/drawing/2014/main" id="{BB33C102-36A8-2E3A-5708-6CB07341986B}"/>
              </a:ext>
            </a:extLst>
          </p:cNvPr>
          <p:cNvPicPr>
            <a:picLocks noChangeAspect="1"/>
          </p:cNvPicPr>
          <p:nvPr/>
        </p:nvPicPr>
        <p:blipFill>
          <a:blip r:embed="rId3"/>
          <a:stretch>
            <a:fillRect/>
          </a:stretch>
        </p:blipFill>
        <p:spPr>
          <a:xfrm>
            <a:off x="1024423" y="5976109"/>
            <a:ext cx="2621774" cy="830845"/>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_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a1fdd9-ac2e-4638-bb48-3287f4e78fd1">
      <Terms xmlns="http://schemas.microsoft.com/office/infopath/2007/PartnerControls"/>
    </lcf76f155ced4ddcb4097134ff3c332f>
    <TaxCatchAll xmlns="7ae1f134-f2b5-40d2-879e-799e552ef1f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800401A28A7CF40A8CF5FD7912436FF" ma:contentTypeVersion="14" ma:contentTypeDescription="Een nieuw document maken." ma:contentTypeScope="" ma:versionID="a00042b96471005f6296580f49a538e5">
  <xsd:schema xmlns:xsd="http://www.w3.org/2001/XMLSchema" xmlns:xs="http://www.w3.org/2001/XMLSchema" xmlns:p="http://schemas.microsoft.com/office/2006/metadata/properties" xmlns:ns2="17a1fdd9-ac2e-4638-bb48-3287f4e78fd1" xmlns:ns3="7ae1f134-f2b5-40d2-879e-799e552ef1f0" targetNamespace="http://schemas.microsoft.com/office/2006/metadata/properties" ma:root="true" ma:fieldsID="cdad1671eecf62e5fa789ba24148b3c6" ns2:_="" ns3:_="">
    <xsd:import namespace="17a1fdd9-ac2e-4638-bb48-3287f4e78fd1"/>
    <xsd:import namespace="7ae1f134-f2b5-40d2-879e-799e552ef1f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a1fdd9-ac2e-4638-bb48-3287f4e78f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ed5be9f-73ab-4b3e-902f-e12242cda31a"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e1f134-f2b5-40d2-879e-799e552ef1f0"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1ad3e191-a199-4c17-a847-394c91b319e9}" ma:internalName="TaxCatchAll" ma:showField="CatchAllData" ma:web="7ae1f134-f2b5-40d2-879e-799e552ef1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E19276-645E-48DE-968E-05297F90288C}">
  <ds:schemaRefs>
    <ds:schemaRef ds:uri="http://schemas.microsoft.com/office/2006/metadata/properties"/>
    <ds:schemaRef ds:uri="http://purl.org/dc/terms/"/>
    <ds:schemaRef ds:uri="http://purl.org/dc/dcmitype/"/>
    <ds:schemaRef ds:uri="http://purl.org/dc/elements/1.1/"/>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7ae1f134-f2b5-40d2-879e-799e552ef1f0"/>
    <ds:schemaRef ds:uri="17a1fdd9-ac2e-4638-bb48-3287f4e78fd1"/>
  </ds:schemaRefs>
</ds:datastoreItem>
</file>

<file path=customXml/itemProps2.xml><?xml version="1.0" encoding="utf-8"?>
<ds:datastoreItem xmlns:ds="http://schemas.openxmlformats.org/officeDocument/2006/customXml" ds:itemID="{83518D07-522A-449A-91E9-3797B810C4D9}">
  <ds:schemaRefs>
    <ds:schemaRef ds:uri="17a1fdd9-ac2e-4638-bb48-3287f4e78fd1"/>
    <ds:schemaRef ds:uri="7ae1f134-f2b5-40d2-879e-799e552ef1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D9E8FC2-A6B7-4A50-90A8-99F23281DE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2045</Words>
  <Application>Microsoft Office PowerPoint</Application>
  <PresentationFormat>Breedbeeld</PresentationFormat>
  <Paragraphs>305</Paragraphs>
  <Slides>40</Slides>
  <Notes>2</Notes>
  <HiddenSlides>4</HiddenSlides>
  <MMClips>0</MMClips>
  <ScaleCrop>false</ScaleCrop>
  <HeadingPairs>
    <vt:vector size="6" baseType="variant">
      <vt:variant>
        <vt:lpstr>Gebruikte lettertypen</vt:lpstr>
      </vt:variant>
      <vt:variant>
        <vt:i4>16</vt:i4>
      </vt:variant>
      <vt:variant>
        <vt:lpstr>Thema</vt:lpstr>
      </vt:variant>
      <vt:variant>
        <vt:i4>2</vt:i4>
      </vt:variant>
      <vt:variant>
        <vt:lpstr>Diatitels</vt:lpstr>
      </vt:variant>
      <vt:variant>
        <vt:i4>40</vt:i4>
      </vt:variant>
    </vt:vector>
  </HeadingPairs>
  <TitlesOfParts>
    <vt:vector size="58" baseType="lpstr">
      <vt:lpstr>Aptos</vt:lpstr>
      <vt:lpstr>Aptos Display</vt:lpstr>
      <vt:lpstr>Arial</vt:lpstr>
      <vt:lpstr>Bitter</vt:lpstr>
      <vt:lpstr>Calibri</vt:lpstr>
      <vt:lpstr>Corbel</vt:lpstr>
      <vt:lpstr>Courier New</vt:lpstr>
      <vt:lpstr>Helvetica Neue</vt:lpstr>
      <vt:lpstr>Helvetica Neue Medium</vt:lpstr>
      <vt:lpstr>Poppins</vt:lpstr>
      <vt:lpstr>Poppins SemiBold</vt:lpstr>
      <vt:lpstr>Roboto</vt:lpstr>
      <vt:lpstr>Symbol</vt:lpstr>
      <vt:lpstr>Trebuchet MS</vt:lpstr>
      <vt:lpstr>Verdana</vt:lpstr>
      <vt:lpstr>Wingdings 3</vt:lpstr>
      <vt:lpstr>2_Kantoorthema</vt:lpstr>
      <vt:lpstr>21_BasicWhite</vt:lpstr>
      <vt:lpstr>PowerPoint-presentatie</vt:lpstr>
      <vt:lpstr>Welkom   Martin Weerd   Voorzitter Energie Collectief Tolbert   Evert Blansjaar   Voorzitter Duurzaam Boerakker</vt:lpstr>
      <vt:lpstr>ECT ontwikkelt en realiseert o.a. zonnedakprojecten in de plaatsen Leek, Tolbert en directe omgeving.                                                        En geeft op verzoek ook voorlichting over Energie besparing en subsidie mogelijkheden.  De financiering van de projecten komt tot stand via een gunstige lening bij de provincie Groningen en via de uitgifte van certificaten.   Met deze constructie houden we de instapkosten laag, zodat iedereen kan meedoen! </vt:lpstr>
      <vt:lpstr>PowerPoint-presentatie</vt:lpstr>
      <vt:lpstr>Energie Coöperatie Duurzaam Boerakker is een lokaal initiatief dat aansluit bij de regionale en nationale energietransitie.  Naast het opwekken van duurzame energie willen we ook energie besparen en informatie geven over hoe dat kan (energiecoach) en helpen in het woud van subsidieregelingen.   De coöperatie is opgericht door en voor de bewoners.</vt:lpstr>
      <vt:lpstr>PowerPoint-presentatie</vt:lpstr>
      <vt:lpstr>PowerPoint-presentatie</vt:lpstr>
      <vt:lpstr>Het credo van deze avond:  Energie en geld besparen </vt:lpstr>
      <vt:lpstr>Waarom isoleren?</vt:lpstr>
      <vt:lpstr>Waarom Biobased?</vt:lpstr>
      <vt:lpstr>Het isoleren van woningen</vt:lpstr>
      <vt:lpstr>De gevolgen</vt:lpstr>
      <vt:lpstr>Zorgplicht</vt:lpstr>
      <vt:lpstr>Lange termijn: Soortenmanagementplan (SMP)</vt:lpstr>
      <vt:lpstr>Korte termijn:  Natuurvriendelijk Isoleren (NVI)</vt:lpstr>
      <vt:lpstr>Werkwijze natuurvriendelijk isoleren (NVI)</vt:lpstr>
      <vt:lpstr>Conclusie</vt:lpstr>
      <vt:lpstr>Meer informatie</vt:lpstr>
      <vt:lpstr>Subsidies en Energieadvies</vt:lpstr>
      <vt:lpstr>ISDE subsidie</vt:lpstr>
      <vt:lpstr>Isolatieaanpak Groningen en Noord-Drenthe - Maatregel 29</vt:lpstr>
      <vt:lpstr>Waardevermeerderingsregeling</vt:lpstr>
      <vt:lpstr>Subsidie voor groene daken</vt:lpstr>
      <vt:lpstr>Korting op regentonnen</vt:lpstr>
      <vt:lpstr>Woningadvies op maat</vt:lpstr>
      <vt:lpstr>Heeft u nog vragen?</vt:lpstr>
      <vt:lpstr> Verduurzamen en meer  “Wie zal dat betalen zoete lieve Gerritje?”</vt:lpstr>
      <vt:lpstr>PowerPoint-presentatie</vt:lpstr>
      <vt:lpstr>Financiële  leeninstrumenten</vt:lpstr>
      <vt:lpstr> </vt:lpstr>
      <vt:lpstr> </vt:lpstr>
      <vt:lpstr>PowerPoint-presentatie</vt:lpstr>
      <vt:lpstr> </vt:lpstr>
      <vt:lpstr>PowerPoint-presentatie</vt:lpstr>
      <vt:lpstr>Praktijk </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Merijn de Jong</dc:creator>
  <cp:lastModifiedBy>Merijn de Jong</cp:lastModifiedBy>
  <cp:revision>2</cp:revision>
  <dcterms:created xsi:type="dcterms:W3CDTF">2024-11-15T13:11:48Z</dcterms:created>
  <dcterms:modified xsi:type="dcterms:W3CDTF">2024-11-28T11:57:29Z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0x0101009800401A28A7CF40A8CF5FD7912436FF</vt:lpwstr>
  </property>
  <property fmtid="{D5CDD505-2E9C-101B-9397-08002B2CF9AE}" pid="3" name="MediaServiceImageTags">
    <vt:lpwstr/>
  </property>
</Properties>
</file>